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414" r:id="rId3"/>
    <p:sldId id="512" r:id="rId4"/>
    <p:sldId id="513" r:id="rId5"/>
    <p:sldId id="514" r:id="rId6"/>
    <p:sldId id="430" r:id="rId7"/>
    <p:sldId id="436" r:id="rId8"/>
    <p:sldId id="529" r:id="rId9"/>
    <p:sldId id="503" r:id="rId10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dir-l avk." initials="da" lastIdx="1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21212"/>
    <a:srgbClr val="E4E4E4"/>
    <a:srgbClr val="0099FF"/>
    <a:srgbClr val="FFA3A3"/>
    <a:srgbClr val="FDA9A9"/>
    <a:srgbClr val="DFDFDF"/>
    <a:srgbClr val="CBCBC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9C7853C-536D-4A76-A0AE-DD22124D55A5}" styleName="Стиль из темы 1 - акцент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44" autoAdjust="0"/>
    <p:restoredTop sz="95394" autoAdjust="0"/>
  </p:normalViewPr>
  <p:slideViewPr>
    <p:cSldViewPr snapToGrid="0">
      <p:cViewPr varScale="1">
        <p:scale>
          <a:sx n="82" d="100"/>
          <a:sy n="82" d="100"/>
        </p:scale>
        <p:origin x="294" y="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9E3284D-1E08-4A6A-BF89-7499BC7E5FA5}" type="datetimeFigureOut">
              <a:rPr lang="ru-RU" smtClean="0"/>
              <a:t>21.06.2023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4164ED9-E936-47B7-A345-B1E2E76A84B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628371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it-IT" sz="1200" b="0" i="0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Grazie per il vostro tempo. </a:t>
            </a:r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4BE5686-F906-4A70-A956-4E37075FDA3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807654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93FA7-445E-48AD-8921-255844A92E6F}" type="datetimeFigureOut">
              <a:rPr lang="ru-RU" smtClean="0"/>
              <a:t>21.06.2023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7AD206-ACF9-425C-9B0B-B8F7DC50CB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67799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93FA7-445E-48AD-8921-255844A92E6F}" type="datetimeFigureOut">
              <a:rPr lang="ru-RU" smtClean="0"/>
              <a:t>21.06.2023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7AD206-ACF9-425C-9B0B-B8F7DC50CB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370083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93FA7-445E-48AD-8921-255844A92E6F}" type="datetimeFigureOut">
              <a:rPr lang="ru-RU" smtClean="0"/>
              <a:t>21.06.2023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7AD206-ACF9-425C-9B0B-B8F7DC50CB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5672379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 square images box + tex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egnaposto immagine 6">
            <a:extLst>
              <a:ext uri="{FF2B5EF4-FFF2-40B4-BE49-F238E27FC236}">
                <a16:creationId xmlns="" xmlns:a16="http://schemas.microsoft.com/office/drawing/2014/main" id="{F8B7BE0A-B217-4703-91F9-69D793F9C079}"/>
              </a:ext>
            </a:extLst>
          </p:cNvPr>
          <p:cNvSpPr>
            <a:spLocks noGrp="1"/>
          </p:cNvSpPr>
          <p:nvPr>
            <p:ph type="pic" sz="quarter" idx="27"/>
          </p:nvPr>
        </p:nvSpPr>
        <p:spPr>
          <a:xfrm>
            <a:off x="334963" y="1425575"/>
            <a:ext cx="2664000" cy="295116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txBody>
          <a:bodyPr/>
          <a:lstStyle/>
          <a:p>
            <a:endParaRPr lang="it-IT"/>
          </a:p>
        </p:txBody>
      </p:sp>
      <p:sp>
        <p:nvSpPr>
          <p:cNvPr id="30" name="Segnaposto immagine 6">
            <a:extLst>
              <a:ext uri="{FF2B5EF4-FFF2-40B4-BE49-F238E27FC236}">
                <a16:creationId xmlns="" xmlns:a16="http://schemas.microsoft.com/office/drawing/2014/main" id="{2FDB0DFB-629E-496F-8014-74D583DEFC97}"/>
              </a:ext>
            </a:extLst>
          </p:cNvPr>
          <p:cNvSpPr>
            <a:spLocks noGrp="1"/>
          </p:cNvSpPr>
          <p:nvPr>
            <p:ph type="pic" sz="quarter" idx="28"/>
          </p:nvPr>
        </p:nvSpPr>
        <p:spPr>
          <a:xfrm>
            <a:off x="3287538" y="1425575"/>
            <a:ext cx="2664000" cy="295116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txBody>
          <a:bodyPr/>
          <a:lstStyle/>
          <a:p>
            <a:endParaRPr lang="it-IT"/>
          </a:p>
        </p:txBody>
      </p:sp>
      <p:sp>
        <p:nvSpPr>
          <p:cNvPr id="31" name="Segnaposto immagine 6">
            <a:extLst>
              <a:ext uri="{FF2B5EF4-FFF2-40B4-BE49-F238E27FC236}">
                <a16:creationId xmlns="" xmlns:a16="http://schemas.microsoft.com/office/drawing/2014/main" id="{CECE0343-D298-45B2-9359-9104874E1ABE}"/>
              </a:ext>
            </a:extLst>
          </p:cNvPr>
          <p:cNvSpPr>
            <a:spLocks noGrp="1"/>
          </p:cNvSpPr>
          <p:nvPr>
            <p:ph type="pic" sz="quarter" idx="29"/>
          </p:nvPr>
        </p:nvSpPr>
        <p:spPr>
          <a:xfrm>
            <a:off x="6240376" y="1425575"/>
            <a:ext cx="2664000" cy="295116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txBody>
          <a:bodyPr/>
          <a:lstStyle/>
          <a:p>
            <a:endParaRPr lang="it-IT"/>
          </a:p>
        </p:txBody>
      </p:sp>
      <p:sp>
        <p:nvSpPr>
          <p:cNvPr id="32" name="Segnaposto immagine 6">
            <a:extLst>
              <a:ext uri="{FF2B5EF4-FFF2-40B4-BE49-F238E27FC236}">
                <a16:creationId xmlns="" xmlns:a16="http://schemas.microsoft.com/office/drawing/2014/main" id="{D318BE9F-D4DA-4BB1-A58F-F57E9CF84CF9}"/>
              </a:ext>
            </a:extLst>
          </p:cNvPr>
          <p:cNvSpPr>
            <a:spLocks noGrp="1"/>
          </p:cNvSpPr>
          <p:nvPr>
            <p:ph type="pic" sz="quarter" idx="30"/>
          </p:nvPr>
        </p:nvSpPr>
        <p:spPr>
          <a:xfrm>
            <a:off x="9190877" y="1425575"/>
            <a:ext cx="2664000" cy="295116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txBody>
          <a:bodyPr/>
          <a:lstStyle/>
          <a:p>
            <a:endParaRPr lang="it-IT"/>
          </a:p>
        </p:txBody>
      </p:sp>
      <p:sp>
        <p:nvSpPr>
          <p:cNvPr id="40" name="Segnaposto testo 13">
            <a:extLst>
              <a:ext uri="{FF2B5EF4-FFF2-40B4-BE49-F238E27FC236}">
                <a16:creationId xmlns="" xmlns:a16="http://schemas.microsoft.com/office/drawing/2014/main" id="{7DD69E49-C96D-4B0A-8838-519A67D42720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334169" y="6343448"/>
            <a:ext cx="2665412" cy="23282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>
                <a:solidFill>
                  <a:srgbClr val="969696"/>
                </a:solidFill>
                <a:latin typeface="Roboto Medium" panose="02000000000000000000" pitchFamily="2" charset="0"/>
                <a:ea typeface="Roboto Medium" panose="02000000000000000000" pitchFamily="2" charset="0"/>
              </a:defRPr>
            </a:lvl1pPr>
          </a:lstStyle>
          <a:p>
            <a:pPr lvl="0"/>
            <a:r>
              <a:rPr lang="it-IT" dirty="0"/>
              <a:t>01 </a:t>
            </a:r>
            <a:r>
              <a:rPr lang="it-IT" dirty="0" err="1"/>
              <a:t>Section</a:t>
            </a:r>
            <a:endParaRPr lang="en-GB" dirty="0"/>
          </a:p>
        </p:txBody>
      </p:sp>
      <p:sp>
        <p:nvSpPr>
          <p:cNvPr id="18" name="Segnaposto testo 8">
            <a:extLst>
              <a:ext uri="{FF2B5EF4-FFF2-40B4-BE49-F238E27FC236}">
                <a16:creationId xmlns="" xmlns:a16="http://schemas.microsoft.com/office/drawing/2014/main" id="{B92A4846-0A74-98D8-0E20-C1D6DB23B0FB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326310" y="4633434"/>
            <a:ext cx="2665410" cy="290533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None/>
              <a:defRPr sz="2000" b="1">
                <a:latin typeface="Montserrat" pitchFamily="2" charset="0"/>
              </a:defRPr>
            </a:lvl1pPr>
          </a:lstStyle>
          <a:p>
            <a:pPr lvl="0"/>
            <a:r>
              <a:rPr lang="it-IT" dirty="0"/>
              <a:t>Title </a:t>
            </a:r>
            <a:r>
              <a:rPr lang="it-IT" dirty="0" err="1"/>
              <a:t>lorem</a:t>
            </a:r>
            <a:r>
              <a:rPr lang="it-IT" dirty="0"/>
              <a:t> </a:t>
            </a:r>
            <a:r>
              <a:rPr lang="it-IT" dirty="0" err="1"/>
              <a:t>ipsum</a:t>
            </a:r>
            <a:endParaRPr lang="it-IT" dirty="0"/>
          </a:p>
        </p:txBody>
      </p:sp>
      <p:sp>
        <p:nvSpPr>
          <p:cNvPr id="19" name="Segnaposto testo 8">
            <a:extLst>
              <a:ext uri="{FF2B5EF4-FFF2-40B4-BE49-F238E27FC236}">
                <a16:creationId xmlns="" xmlns:a16="http://schemas.microsoft.com/office/drawing/2014/main" id="{712B481A-6C59-C5D4-78E1-DC08698E2806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3287713" y="4633434"/>
            <a:ext cx="2665410" cy="290533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None/>
              <a:defRPr sz="2000" b="1">
                <a:latin typeface="Montserrat" pitchFamily="2" charset="0"/>
              </a:defRPr>
            </a:lvl1pPr>
          </a:lstStyle>
          <a:p>
            <a:pPr lvl="0"/>
            <a:r>
              <a:rPr lang="it-IT" dirty="0"/>
              <a:t>Title </a:t>
            </a:r>
            <a:r>
              <a:rPr lang="it-IT" dirty="0" err="1"/>
              <a:t>lorem</a:t>
            </a:r>
            <a:r>
              <a:rPr lang="it-IT" dirty="0"/>
              <a:t> </a:t>
            </a:r>
            <a:r>
              <a:rPr lang="it-IT" dirty="0" err="1"/>
              <a:t>ipsum</a:t>
            </a:r>
            <a:endParaRPr lang="it-IT" dirty="0"/>
          </a:p>
        </p:txBody>
      </p:sp>
      <p:sp>
        <p:nvSpPr>
          <p:cNvPr id="20" name="Segnaposto testo 8">
            <a:extLst>
              <a:ext uri="{FF2B5EF4-FFF2-40B4-BE49-F238E27FC236}">
                <a16:creationId xmlns="" xmlns:a16="http://schemas.microsoft.com/office/drawing/2014/main" id="{A5E481BE-DBC2-C3B3-6D34-5EB0C023A18F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6238877" y="4633434"/>
            <a:ext cx="2665410" cy="290533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None/>
              <a:defRPr sz="2000" b="1">
                <a:latin typeface="Montserrat" pitchFamily="2" charset="0"/>
              </a:defRPr>
            </a:lvl1pPr>
          </a:lstStyle>
          <a:p>
            <a:pPr lvl="0"/>
            <a:r>
              <a:rPr lang="it-IT" dirty="0"/>
              <a:t>Title </a:t>
            </a:r>
            <a:r>
              <a:rPr lang="it-IT" dirty="0" err="1"/>
              <a:t>lorem</a:t>
            </a:r>
            <a:r>
              <a:rPr lang="it-IT" dirty="0"/>
              <a:t> </a:t>
            </a:r>
            <a:r>
              <a:rPr lang="it-IT" dirty="0" err="1"/>
              <a:t>ipsum</a:t>
            </a:r>
            <a:endParaRPr lang="it-IT" dirty="0"/>
          </a:p>
        </p:txBody>
      </p:sp>
      <p:sp>
        <p:nvSpPr>
          <p:cNvPr id="21" name="Segnaposto testo 8">
            <a:extLst>
              <a:ext uri="{FF2B5EF4-FFF2-40B4-BE49-F238E27FC236}">
                <a16:creationId xmlns="" xmlns:a16="http://schemas.microsoft.com/office/drawing/2014/main" id="{3A64524A-BDBA-3AEE-62A8-E7CFD429E517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9200280" y="4633434"/>
            <a:ext cx="2665410" cy="290533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None/>
              <a:defRPr sz="2000" b="1">
                <a:latin typeface="Montserrat" pitchFamily="2" charset="0"/>
              </a:defRPr>
            </a:lvl1pPr>
          </a:lstStyle>
          <a:p>
            <a:pPr lvl="0"/>
            <a:r>
              <a:rPr lang="it-IT" dirty="0"/>
              <a:t>Title </a:t>
            </a:r>
            <a:r>
              <a:rPr lang="it-IT" dirty="0" err="1"/>
              <a:t>lorem</a:t>
            </a:r>
            <a:r>
              <a:rPr lang="it-IT" dirty="0"/>
              <a:t> </a:t>
            </a:r>
            <a:r>
              <a:rPr lang="it-IT" dirty="0" err="1"/>
              <a:t>ipsum</a:t>
            </a:r>
            <a:endParaRPr lang="it-IT" dirty="0"/>
          </a:p>
        </p:txBody>
      </p:sp>
      <p:sp>
        <p:nvSpPr>
          <p:cNvPr id="22" name="Segnaposto testo 3">
            <a:extLst>
              <a:ext uri="{FF2B5EF4-FFF2-40B4-BE49-F238E27FC236}">
                <a16:creationId xmlns="" xmlns:a16="http://schemas.microsoft.com/office/drawing/2014/main" id="{2064E203-6735-05FC-039A-158353105044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333370" y="5009863"/>
            <a:ext cx="2665412" cy="439582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None/>
              <a:defRPr sz="1600">
                <a:latin typeface="Roboto Light" panose="02000000000000000000" pitchFamily="2" charset="0"/>
                <a:ea typeface="Roboto Light" panose="02000000000000000000" pitchFamily="2" charset="0"/>
              </a:defRPr>
            </a:lvl1pPr>
          </a:lstStyle>
          <a:p>
            <a:pPr lvl="0"/>
            <a:r>
              <a:rPr lang="it-IT" dirty="0" err="1"/>
              <a:t>Paragraph</a:t>
            </a:r>
            <a:r>
              <a:rPr lang="it-IT" dirty="0"/>
              <a:t> </a:t>
            </a:r>
            <a:r>
              <a:rPr lang="it-IT" dirty="0" err="1"/>
              <a:t>lorem</a:t>
            </a:r>
            <a:r>
              <a:rPr lang="it-IT" dirty="0"/>
              <a:t> </a:t>
            </a:r>
            <a:r>
              <a:rPr lang="it-IT" dirty="0" err="1"/>
              <a:t>ipsum</a:t>
            </a:r>
            <a:r>
              <a:rPr lang="it-IT" dirty="0"/>
              <a:t> </a:t>
            </a:r>
            <a:r>
              <a:rPr lang="it-IT" dirty="0" err="1"/>
              <a:t>dolor</a:t>
            </a:r>
            <a:r>
              <a:rPr lang="it-IT" dirty="0"/>
              <a:t> </a:t>
            </a:r>
            <a:r>
              <a:rPr lang="it-IT" dirty="0" err="1"/>
              <a:t>sit</a:t>
            </a:r>
            <a:r>
              <a:rPr lang="it-IT" dirty="0"/>
              <a:t> </a:t>
            </a:r>
            <a:r>
              <a:rPr lang="it-IT" dirty="0" err="1"/>
              <a:t>amet</a:t>
            </a:r>
            <a:r>
              <a:rPr lang="it-IT" dirty="0"/>
              <a:t>.</a:t>
            </a:r>
            <a:endParaRPr lang="en-GB" dirty="0"/>
          </a:p>
        </p:txBody>
      </p:sp>
      <p:sp>
        <p:nvSpPr>
          <p:cNvPr id="23" name="Segnaposto testo 3">
            <a:extLst>
              <a:ext uri="{FF2B5EF4-FFF2-40B4-BE49-F238E27FC236}">
                <a16:creationId xmlns="" xmlns:a16="http://schemas.microsoft.com/office/drawing/2014/main" id="{2570E87C-DD70-0D02-9AEE-0CBB2A8B0E5F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3286126" y="5009863"/>
            <a:ext cx="2665412" cy="439582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None/>
              <a:defRPr sz="1600">
                <a:latin typeface="Roboto Light" panose="02000000000000000000" pitchFamily="2" charset="0"/>
                <a:ea typeface="Roboto Light" panose="02000000000000000000" pitchFamily="2" charset="0"/>
              </a:defRPr>
            </a:lvl1pPr>
          </a:lstStyle>
          <a:p>
            <a:pPr lvl="0"/>
            <a:r>
              <a:rPr lang="it-IT" dirty="0" err="1"/>
              <a:t>Paragraph</a:t>
            </a:r>
            <a:r>
              <a:rPr lang="it-IT" dirty="0"/>
              <a:t> </a:t>
            </a:r>
            <a:r>
              <a:rPr lang="it-IT" dirty="0" err="1"/>
              <a:t>lorem</a:t>
            </a:r>
            <a:r>
              <a:rPr lang="it-IT" dirty="0"/>
              <a:t> </a:t>
            </a:r>
            <a:r>
              <a:rPr lang="it-IT" dirty="0" err="1"/>
              <a:t>ipsum</a:t>
            </a:r>
            <a:r>
              <a:rPr lang="it-IT" dirty="0"/>
              <a:t> </a:t>
            </a:r>
            <a:r>
              <a:rPr lang="it-IT" dirty="0" err="1"/>
              <a:t>dolor</a:t>
            </a:r>
            <a:r>
              <a:rPr lang="it-IT" dirty="0"/>
              <a:t> </a:t>
            </a:r>
            <a:r>
              <a:rPr lang="it-IT" dirty="0" err="1"/>
              <a:t>sit</a:t>
            </a:r>
            <a:r>
              <a:rPr lang="it-IT" dirty="0"/>
              <a:t> </a:t>
            </a:r>
            <a:r>
              <a:rPr lang="it-IT" dirty="0" err="1"/>
              <a:t>amet</a:t>
            </a:r>
            <a:r>
              <a:rPr lang="it-IT" dirty="0"/>
              <a:t>.</a:t>
            </a:r>
            <a:endParaRPr lang="en-GB" dirty="0"/>
          </a:p>
        </p:txBody>
      </p:sp>
      <p:sp>
        <p:nvSpPr>
          <p:cNvPr id="24" name="Segnaposto testo 3">
            <a:extLst>
              <a:ext uri="{FF2B5EF4-FFF2-40B4-BE49-F238E27FC236}">
                <a16:creationId xmlns="" xmlns:a16="http://schemas.microsoft.com/office/drawing/2014/main" id="{E57ADA56-69B3-DAEF-6DF0-CA66DF58B59A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6238875" y="5009863"/>
            <a:ext cx="2665412" cy="439582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None/>
              <a:defRPr sz="1600">
                <a:latin typeface="Roboto Light" panose="02000000000000000000" pitchFamily="2" charset="0"/>
                <a:ea typeface="Roboto Light" panose="02000000000000000000" pitchFamily="2" charset="0"/>
              </a:defRPr>
            </a:lvl1pPr>
          </a:lstStyle>
          <a:p>
            <a:pPr lvl="0"/>
            <a:r>
              <a:rPr lang="it-IT" dirty="0" err="1"/>
              <a:t>Paragraph</a:t>
            </a:r>
            <a:r>
              <a:rPr lang="it-IT" dirty="0"/>
              <a:t> </a:t>
            </a:r>
            <a:r>
              <a:rPr lang="it-IT" dirty="0" err="1"/>
              <a:t>lorem</a:t>
            </a:r>
            <a:r>
              <a:rPr lang="it-IT" dirty="0"/>
              <a:t> </a:t>
            </a:r>
            <a:r>
              <a:rPr lang="it-IT" dirty="0" err="1"/>
              <a:t>ipsum</a:t>
            </a:r>
            <a:r>
              <a:rPr lang="it-IT" dirty="0"/>
              <a:t> </a:t>
            </a:r>
            <a:r>
              <a:rPr lang="it-IT" dirty="0" err="1"/>
              <a:t>dolor</a:t>
            </a:r>
            <a:r>
              <a:rPr lang="it-IT" dirty="0"/>
              <a:t> </a:t>
            </a:r>
            <a:r>
              <a:rPr lang="it-IT" dirty="0" err="1"/>
              <a:t>sit</a:t>
            </a:r>
            <a:r>
              <a:rPr lang="it-IT" dirty="0"/>
              <a:t> </a:t>
            </a:r>
            <a:r>
              <a:rPr lang="it-IT" dirty="0" err="1"/>
              <a:t>amet</a:t>
            </a:r>
            <a:r>
              <a:rPr lang="it-IT" dirty="0"/>
              <a:t>.</a:t>
            </a:r>
            <a:endParaRPr lang="en-GB" dirty="0"/>
          </a:p>
        </p:txBody>
      </p:sp>
      <p:sp>
        <p:nvSpPr>
          <p:cNvPr id="25" name="Segnaposto testo 3">
            <a:extLst>
              <a:ext uri="{FF2B5EF4-FFF2-40B4-BE49-F238E27FC236}">
                <a16:creationId xmlns="" xmlns:a16="http://schemas.microsoft.com/office/drawing/2014/main" id="{3E6AD33B-56CE-3C3F-CA5A-455F02E1ECB0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9200280" y="5009863"/>
            <a:ext cx="2665412" cy="439582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None/>
              <a:defRPr sz="1600">
                <a:latin typeface="Roboto Light" panose="02000000000000000000" pitchFamily="2" charset="0"/>
                <a:ea typeface="Roboto Light" panose="02000000000000000000" pitchFamily="2" charset="0"/>
              </a:defRPr>
            </a:lvl1pPr>
          </a:lstStyle>
          <a:p>
            <a:pPr lvl="0"/>
            <a:r>
              <a:rPr lang="it-IT" dirty="0" err="1"/>
              <a:t>Paragraph</a:t>
            </a:r>
            <a:r>
              <a:rPr lang="it-IT" dirty="0"/>
              <a:t> </a:t>
            </a:r>
            <a:r>
              <a:rPr lang="it-IT" dirty="0" err="1"/>
              <a:t>lorem</a:t>
            </a:r>
            <a:r>
              <a:rPr lang="it-IT" dirty="0"/>
              <a:t> </a:t>
            </a:r>
            <a:r>
              <a:rPr lang="it-IT" dirty="0" err="1"/>
              <a:t>ipsum</a:t>
            </a:r>
            <a:r>
              <a:rPr lang="it-IT" dirty="0"/>
              <a:t> </a:t>
            </a:r>
            <a:r>
              <a:rPr lang="it-IT" dirty="0" err="1"/>
              <a:t>dolor</a:t>
            </a:r>
            <a:r>
              <a:rPr lang="it-IT" dirty="0"/>
              <a:t> </a:t>
            </a:r>
            <a:r>
              <a:rPr lang="it-IT" dirty="0" err="1"/>
              <a:t>sit</a:t>
            </a:r>
            <a:r>
              <a:rPr lang="it-IT" dirty="0"/>
              <a:t> </a:t>
            </a:r>
            <a:r>
              <a:rPr lang="it-IT" dirty="0" err="1"/>
              <a:t>amet</a:t>
            </a:r>
            <a:r>
              <a:rPr lang="it-IT" dirty="0"/>
              <a:t>.</a:t>
            </a:r>
            <a:endParaRPr lang="en-GB" dirty="0"/>
          </a:p>
        </p:txBody>
      </p:sp>
      <p:sp>
        <p:nvSpPr>
          <p:cNvPr id="26" name="Segnaposto testo 13">
            <a:extLst>
              <a:ext uri="{FF2B5EF4-FFF2-40B4-BE49-F238E27FC236}">
                <a16:creationId xmlns="" xmlns:a16="http://schemas.microsoft.com/office/drawing/2014/main" id="{29513384-9E04-2D45-B96A-14EC4596ED28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4619625" y="6337432"/>
            <a:ext cx="2952750" cy="232829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400">
                <a:solidFill>
                  <a:srgbClr val="969696"/>
                </a:solidFill>
                <a:latin typeface="Roboto Light" panose="02000000000000000000" pitchFamily="2" charset="0"/>
                <a:ea typeface="Roboto Light" panose="02000000000000000000" pitchFamily="2" charset="0"/>
              </a:defRPr>
            </a:lvl1pPr>
          </a:lstStyle>
          <a:p>
            <a:pPr lvl="0"/>
            <a:r>
              <a:rPr lang="it-IT" dirty="0" err="1"/>
              <a:t>Subject</a:t>
            </a:r>
            <a:r>
              <a:rPr lang="it-IT" dirty="0"/>
              <a:t> of the slide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524066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93FA7-445E-48AD-8921-255844A92E6F}" type="datetimeFigureOut">
              <a:rPr lang="ru-RU" smtClean="0"/>
              <a:t>21.06.2023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7AD206-ACF9-425C-9B0B-B8F7DC50CB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442181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93FA7-445E-48AD-8921-255844A92E6F}" type="datetimeFigureOut">
              <a:rPr lang="ru-RU" smtClean="0"/>
              <a:t>21.06.2023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7AD206-ACF9-425C-9B0B-B8F7DC50CB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870532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93FA7-445E-48AD-8921-255844A92E6F}" type="datetimeFigureOut">
              <a:rPr lang="ru-RU" smtClean="0"/>
              <a:t>21.06.2023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7AD206-ACF9-425C-9B0B-B8F7DC50CB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532343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93FA7-445E-48AD-8921-255844A92E6F}" type="datetimeFigureOut">
              <a:rPr lang="ru-RU" smtClean="0"/>
              <a:t>21.06.2023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7AD206-ACF9-425C-9B0B-B8F7DC50CB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51463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93FA7-445E-48AD-8921-255844A92E6F}" type="datetimeFigureOut">
              <a:rPr lang="ru-RU" smtClean="0"/>
              <a:t>21.06.2023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7AD206-ACF9-425C-9B0B-B8F7DC50CB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475788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93FA7-445E-48AD-8921-255844A92E6F}" type="datetimeFigureOut">
              <a:rPr lang="ru-RU" smtClean="0"/>
              <a:t>21.06.2023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7AD206-ACF9-425C-9B0B-B8F7DC50CB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621280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93FA7-445E-48AD-8921-255844A92E6F}" type="datetimeFigureOut">
              <a:rPr lang="ru-RU" smtClean="0"/>
              <a:t>21.06.2023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7AD206-ACF9-425C-9B0B-B8F7DC50CB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66797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93FA7-445E-48AD-8921-255844A92E6F}" type="datetimeFigureOut">
              <a:rPr lang="ru-RU" smtClean="0"/>
              <a:t>21.06.2023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7AD206-ACF9-425C-9B0B-B8F7DC50CB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716175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B93FA7-445E-48AD-8921-255844A92E6F}" type="datetimeFigureOut">
              <a:rPr lang="ru-RU" smtClean="0"/>
              <a:t>21.06.2023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7AD206-ACF9-425C-9B0B-B8F7DC50CB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697640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7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7" Type="http://schemas.openxmlformats.org/officeDocument/2006/relationships/image" Target="../media/image16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5.png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7" Type="http://schemas.openxmlformats.org/officeDocument/2006/relationships/image" Target="../media/image22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1.png"/><Relationship Id="rId5" Type="http://schemas.openxmlformats.org/officeDocument/2006/relationships/image" Target="../media/image20.png"/><Relationship Id="rId4" Type="http://schemas.openxmlformats.org/officeDocument/2006/relationships/image" Target="../media/image19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logo-U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983856" y="2272773"/>
            <a:ext cx="5653434" cy="25895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" name="Рисунок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533727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52071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1"/>
          <p:cNvSpPr>
            <a:spLocks noGrp="1"/>
          </p:cNvSpPr>
          <p:nvPr>
            <p:ph type="title"/>
          </p:nvPr>
        </p:nvSpPr>
        <p:spPr>
          <a:xfrm>
            <a:off x="1466490" y="78919"/>
            <a:ext cx="9150752" cy="923026"/>
          </a:xfrm>
        </p:spPr>
        <p:txBody>
          <a:bodyPr>
            <a:normAutofit/>
          </a:bodyPr>
          <a:lstStyle/>
          <a:p>
            <a:pPr algn="ctr"/>
            <a:r>
              <a:rPr lang="ru-RU" sz="4000" dirty="0">
                <a:latin typeface="Montserrat SemiBold" panose="00000700000000000000" pitchFamily="2" charset="-52"/>
              </a:rPr>
              <a:t>ВЕРСИИ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354752" y="4414585"/>
            <a:ext cx="3004349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latin typeface="Montserrat" panose="00000500000000000000" pitchFamily="2" charset="-52"/>
              </a:rPr>
              <a:t>USB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400" dirty="0">
                <a:latin typeface="Montserrat" panose="00000500000000000000" pitchFamily="2" charset="-52"/>
              </a:rPr>
              <a:t>Опциональный интернет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400" dirty="0">
                <a:latin typeface="Montserrat" panose="00000500000000000000" pitchFamily="2" charset="-52"/>
              </a:rPr>
              <a:t>Память на </a:t>
            </a:r>
            <a:r>
              <a:rPr lang="en-US" sz="1400" dirty="0">
                <a:latin typeface="Montserrat" panose="00000500000000000000" pitchFamily="2" charset="-52"/>
              </a:rPr>
              <a:t>354 </a:t>
            </a:r>
            <a:r>
              <a:rPr lang="ru-RU" sz="1400" dirty="0">
                <a:latin typeface="Montserrat" panose="00000500000000000000" pitchFamily="2" charset="-52"/>
              </a:rPr>
              <a:t>программы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400" dirty="0">
                <a:latin typeface="Montserrat" panose="00000500000000000000" pitchFamily="2" charset="-52"/>
              </a:rPr>
              <a:t>9 шагов приготовления</a:t>
            </a:r>
            <a:endParaRPr lang="it-IT" sz="1400" dirty="0">
              <a:latin typeface="Montserrat" panose="00000500000000000000" pitchFamily="2" charset="-52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400" dirty="0">
                <a:latin typeface="Montserrat" panose="00000500000000000000" pitchFamily="2" charset="-52"/>
              </a:rPr>
              <a:t>Технология </a:t>
            </a:r>
            <a:r>
              <a:rPr lang="it-IT" sz="1400" dirty="0" smtClean="0">
                <a:latin typeface="Montserrat" panose="00000500000000000000" pitchFamily="2" charset="-52"/>
              </a:rPr>
              <a:t>MIND.Maps</a:t>
            </a:r>
            <a:endParaRPr lang="ru-RU" sz="1400" dirty="0" smtClean="0">
              <a:latin typeface="Montserrat" panose="00000500000000000000" pitchFamily="2" charset="-52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400" dirty="0" smtClean="0">
                <a:latin typeface="Montserrat" panose="00000500000000000000" pitchFamily="2" charset="-52"/>
              </a:rPr>
              <a:t>Автоматическая мойка</a:t>
            </a:r>
            <a:endParaRPr lang="ru-RU" sz="1400" dirty="0">
              <a:latin typeface="Montserrat" panose="00000500000000000000" pitchFamily="2" charset="-52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="" xmlns:a16="http://schemas.microsoft.com/office/drawing/2014/main" id="{C9EE0E02-F072-4396-9766-72E7809F3F5B}"/>
              </a:ext>
            </a:extLst>
          </p:cNvPr>
          <p:cNvSpPr txBox="1"/>
          <p:nvPr/>
        </p:nvSpPr>
        <p:spPr>
          <a:xfrm>
            <a:off x="8539532" y="903373"/>
            <a:ext cx="10570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00B0F0"/>
                </a:solidFill>
                <a:latin typeface="Montserrat SemiBold" panose="00000700000000000000" pitchFamily="2" charset="-52"/>
              </a:rPr>
              <a:t>PLUS</a:t>
            </a:r>
            <a:endParaRPr lang="ru-RU" dirty="0">
              <a:solidFill>
                <a:srgbClr val="00B0F0"/>
              </a:solidFill>
              <a:latin typeface="Montserrat SemiBold" panose="00000700000000000000" pitchFamily="2" charset="-52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="" xmlns:a16="http://schemas.microsoft.com/office/drawing/2014/main" id="{13DD38DD-2355-47FF-AD37-6405BDFC423C}"/>
              </a:ext>
            </a:extLst>
          </p:cNvPr>
          <p:cNvSpPr txBox="1"/>
          <p:nvPr/>
        </p:nvSpPr>
        <p:spPr>
          <a:xfrm>
            <a:off x="2169155" y="934603"/>
            <a:ext cx="10570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FF0000"/>
                </a:solidFill>
                <a:latin typeface="Montserrat SemiBold" panose="00000700000000000000" pitchFamily="2" charset="-52"/>
              </a:rPr>
              <a:t>ONE</a:t>
            </a:r>
            <a:endParaRPr lang="ru-RU" dirty="0">
              <a:solidFill>
                <a:srgbClr val="FF0000"/>
              </a:solidFill>
              <a:latin typeface="Montserrat SemiBold" panose="00000700000000000000" pitchFamily="2" charset="-52"/>
            </a:endParaRPr>
          </a:p>
        </p:txBody>
      </p:sp>
      <p:grpSp>
        <p:nvGrpSpPr>
          <p:cNvPr id="15" name="Группа 14">
            <a:extLst>
              <a:ext uri="{FF2B5EF4-FFF2-40B4-BE49-F238E27FC236}">
                <a16:creationId xmlns="" xmlns:a16="http://schemas.microsoft.com/office/drawing/2014/main" id="{1EDEB13B-EDDB-4282-B274-44F781ABC6FA}"/>
              </a:ext>
            </a:extLst>
          </p:cNvPr>
          <p:cNvGrpSpPr/>
          <p:nvPr/>
        </p:nvGrpSpPr>
        <p:grpSpPr>
          <a:xfrm>
            <a:off x="8142836" y="1236592"/>
            <a:ext cx="1850438" cy="3076563"/>
            <a:chOff x="369455" y="955358"/>
            <a:chExt cx="3348670" cy="5567545"/>
          </a:xfrm>
        </p:grpSpPr>
        <p:pic>
          <p:nvPicPr>
            <p:cNvPr id="16" name="Рисунок 15">
              <a:extLst>
                <a:ext uri="{FF2B5EF4-FFF2-40B4-BE49-F238E27FC236}">
                  <a16:creationId xmlns="" xmlns:a16="http://schemas.microsoft.com/office/drawing/2014/main" id="{6753F834-B6E7-4D41-A4CC-1CE7553127F2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/>
            <a:srcRect l="21313" t="2627" r="21717" b="2655"/>
            <a:stretch/>
          </p:blipFill>
          <p:spPr>
            <a:xfrm>
              <a:off x="369455" y="955358"/>
              <a:ext cx="3348670" cy="5567545"/>
            </a:xfrm>
            <a:prstGeom prst="rect">
              <a:avLst/>
            </a:prstGeom>
          </p:spPr>
        </p:pic>
        <p:grpSp>
          <p:nvGrpSpPr>
            <p:cNvPr id="17" name="Группа 16">
              <a:extLst>
                <a:ext uri="{FF2B5EF4-FFF2-40B4-BE49-F238E27FC236}">
                  <a16:creationId xmlns="" xmlns:a16="http://schemas.microsoft.com/office/drawing/2014/main" id="{8A68A179-163F-4BD0-B59A-56F727042DCC}"/>
                </a:ext>
              </a:extLst>
            </p:cNvPr>
            <p:cNvGrpSpPr/>
            <p:nvPr/>
          </p:nvGrpSpPr>
          <p:grpSpPr>
            <a:xfrm>
              <a:off x="926539" y="1754427"/>
              <a:ext cx="2234501" cy="3969406"/>
              <a:chOff x="576481" y="1907432"/>
              <a:chExt cx="2234501" cy="3969406"/>
            </a:xfrm>
          </p:grpSpPr>
          <p:pic>
            <p:nvPicPr>
              <p:cNvPr id="18" name="Рисунок 17">
                <a:extLst>
                  <a:ext uri="{FF2B5EF4-FFF2-40B4-BE49-F238E27FC236}">
                    <a16:creationId xmlns="" xmlns:a16="http://schemas.microsoft.com/office/drawing/2014/main" id="{4C8D4DDE-4013-44F6-AAE1-94D0A5AC09B4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3"/>
              <a:srcRect t="6859" b="11927"/>
              <a:stretch/>
            </p:blipFill>
            <p:spPr>
              <a:xfrm>
                <a:off x="576481" y="1907432"/>
                <a:ext cx="2234501" cy="3969406"/>
              </a:xfrm>
              <a:prstGeom prst="rect">
                <a:avLst/>
              </a:prstGeom>
            </p:spPr>
          </p:pic>
          <p:sp>
            <p:nvSpPr>
              <p:cNvPr id="19" name="Прямоугольник 18">
                <a:extLst>
                  <a:ext uri="{FF2B5EF4-FFF2-40B4-BE49-F238E27FC236}">
                    <a16:creationId xmlns="" xmlns:a16="http://schemas.microsoft.com/office/drawing/2014/main" id="{3A325F02-C296-460C-825B-FC5C8C444BFB}"/>
                  </a:ext>
                </a:extLst>
              </p:cNvPr>
              <p:cNvSpPr/>
              <p:nvPr/>
            </p:nvSpPr>
            <p:spPr>
              <a:xfrm>
                <a:off x="576481" y="1907432"/>
                <a:ext cx="2234501" cy="3969406"/>
              </a:xfrm>
              <a:prstGeom prst="rect">
                <a:avLst/>
              </a:prstGeom>
              <a:gradFill flip="none" rotWithShape="1">
                <a:gsLst>
                  <a:gs pos="0">
                    <a:schemeClr val="bg1">
                      <a:lumMod val="75000"/>
                      <a:alpha val="0"/>
                    </a:schemeClr>
                  </a:gs>
                  <a:gs pos="57000">
                    <a:schemeClr val="tx1">
                      <a:lumMod val="75000"/>
                      <a:lumOff val="25000"/>
                      <a:alpha val="38000"/>
                    </a:schemeClr>
                  </a:gs>
                  <a:gs pos="100000">
                    <a:srgbClr val="000000">
                      <a:alpha val="47000"/>
                    </a:srgbClr>
                  </a:gs>
                </a:gsLst>
                <a:lin ang="18600000" scaled="0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 dirty="0"/>
              </a:p>
            </p:txBody>
          </p:sp>
        </p:grpSp>
      </p:grpSp>
      <p:sp>
        <p:nvSpPr>
          <p:cNvPr id="24" name="TextBox 23">
            <a:extLst>
              <a:ext uri="{FF2B5EF4-FFF2-40B4-BE49-F238E27FC236}">
                <a16:creationId xmlns="" xmlns:a16="http://schemas.microsoft.com/office/drawing/2014/main" id="{A021674F-651D-4834-BD21-379B476B6351}"/>
              </a:ext>
            </a:extLst>
          </p:cNvPr>
          <p:cNvSpPr txBox="1"/>
          <p:nvPr/>
        </p:nvSpPr>
        <p:spPr>
          <a:xfrm>
            <a:off x="7263939" y="4414585"/>
            <a:ext cx="4842992" cy="224676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400" dirty="0">
                <a:latin typeface="Montserrat" panose="00000500000000000000" pitchFamily="2" charset="-52"/>
              </a:rPr>
              <a:t>Более 400 автоматических программ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400" dirty="0">
                <a:latin typeface="Montserrat" panose="00000500000000000000" pitchFamily="2" charset="-52"/>
              </a:rPr>
              <a:t>Память на 354 программы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400" dirty="0">
                <a:latin typeface="Montserrat" panose="00000500000000000000" pitchFamily="2" charset="-52"/>
                <a:cs typeface="Calibri" panose="020F0502020204030204" pitchFamily="34" charset="0"/>
              </a:rPr>
              <a:t>Многоточечный </a:t>
            </a:r>
            <a:r>
              <a:rPr lang="ru-RU" sz="1400" dirty="0" err="1">
                <a:latin typeface="Montserrat" panose="00000500000000000000" pitchFamily="2" charset="-52"/>
                <a:cs typeface="Calibri" panose="020F0502020204030204" pitchFamily="34" charset="0"/>
              </a:rPr>
              <a:t>термощуп</a:t>
            </a:r>
            <a:endParaRPr lang="ru-RU" sz="1400" dirty="0">
              <a:latin typeface="Montserrat" panose="00000500000000000000" pitchFamily="2" charset="-52"/>
              <a:cs typeface="Calibri" panose="020F05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400" dirty="0">
                <a:latin typeface="Montserrat" panose="00000500000000000000" pitchFamily="2" charset="-52"/>
                <a:cs typeface="Calibri" panose="020F0502020204030204" pitchFamily="34" charset="0"/>
              </a:rPr>
              <a:t>Тройной </a:t>
            </a:r>
            <a:r>
              <a:rPr lang="ru-RU" sz="1400" dirty="0" smtClean="0">
                <a:latin typeface="Montserrat" panose="00000500000000000000" pitchFamily="2" charset="-52"/>
                <a:cs typeface="Calibri" panose="020F0502020204030204" pitchFamily="34" charset="0"/>
              </a:rPr>
              <a:t>стеклопакет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400" dirty="0" smtClean="0">
                <a:latin typeface="Montserrat" panose="00000500000000000000" pitchFamily="2" charset="-52"/>
                <a:cs typeface="Calibri" panose="020F0502020204030204" pitchFamily="34" charset="0"/>
              </a:rPr>
              <a:t>Технологии </a:t>
            </a:r>
            <a:r>
              <a:rPr lang="en-US" sz="1400" dirty="0" smtClean="0">
                <a:latin typeface="Montserrat" panose="00000500000000000000" pitchFamily="2" charset="-52"/>
                <a:cs typeface="Calibri" panose="020F0502020204030204" pitchFamily="34" charset="0"/>
              </a:rPr>
              <a:t>UIP</a:t>
            </a:r>
            <a:endParaRPr lang="ru-RU" sz="1400" dirty="0">
              <a:latin typeface="Montserrat" panose="00000500000000000000" pitchFamily="2" charset="-52"/>
              <a:cs typeface="Calibri" panose="020F05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400" dirty="0" smtClean="0">
                <a:latin typeface="Montserrat" panose="00000500000000000000" pitchFamily="2" charset="-52"/>
              </a:rPr>
              <a:t>Данные </a:t>
            </a:r>
            <a:r>
              <a:rPr lang="en-US" sz="1400" dirty="0">
                <a:latin typeface="Montserrat" panose="00000500000000000000" pitchFamily="2" charset="-52"/>
              </a:rPr>
              <a:t>HACCP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400" dirty="0" smtClean="0">
                <a:latin typeface="Montserrat" panose="00000500000000000000" pitchFamily="2" charset="-52"/>
              </a:rPr>
              <a:t>Автоматическая мойка с отложенным стартом</a:t>
            </a:r>
            <a:endParaRPr lang="ru-RU" sz="1400" dirty="0">
              <a:latin typeface="Montserrat" panose="00000500000000000000" pitchFamily="2" charset="-52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latin typeface="Montserrat" panose="00000500000000000000" pitchFamily="2" charset="-52"/>
              </a:rPr>
              <a:t>USB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400" dirty="0">
                <a:latin typeface="Montserrat" panose="00000500000000000000" pitchFamily="2" charset="-52"/>
              </a:rPr>
              <a:t>Интернет в стандартной комплектации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400" dirty="0">
                <a:latin typeface="Montserrat" panose="00000500000000000000" pitchFamily="2" charset="-52"/>
              </a:rPr>
              <a:t>Технология </a:t>
            </a:r>
            <a:r>
              <a:rPr lang="en-US" sz="1400" dirty="0">
                <a:latin typeface="Montserrat" panose="00000500000000000000" pitchFamily="2" charset="-52"/>
              </a:rPr>
              <a:t>MIND.Maps</a:t>
            </a:r>
            <a:endParaRPr lang="ru-RU" sz="1400" dirty="0">
              <a:latin typeface="Montserrat" panose="00000500000000000000" pitchFamily="2" charset="-52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62960" y="1272705"/>
            <a:ext cx="1808376" cy="30390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84257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Текст 6"/>
          <p:cNvSpPr>
            <a:spLocks noGrp="1"/>
          </p:cNvSpPr>
          <p:nvPr>
            <p:ph type="body" sz="quarter" idx="37"/>
          </p:nvPr>
        </p:nvSpPr>
        <p:spPr>
          <a:xfrm>
            <a:off x="339970" y="3702021"/>
            <a:ext cx="2791325" cy="610764"/>
          </a:xfrm>
        </p:spPr>
        <p:txBody>
          <a:bodyPr>
            <a:noAutofit/>
          </a:bodyPr>
          <a:lstStyle/>
          <a:p>
            <a:r>
              <a:rPr lang="ru-RU" sz="1800" b="0" dirty="0" err="1"/>
              <a:t>Пароконвектоматы</a:t>
            </a:r>
            <a:r>
              <a:rPr lang="ru-RU" sz="1800" b="0" dirty="0"/>
              <a:t> </a:t>
            </a:r>
            <a:r>
              <a:rPr lang="en-US" sz="1800" b="0" dirty="0">
                <a:latin typeface="Montserrat Black" panose="00000A00000000000000" pitchFamily="50" charset="0"/>
              </a:rPr>
              <a:t>BAKERTOP </a:t>
            </a:r>
            <a:r>
              <a:rPr lang="en-US" sz="1800" b="0" dirty="0" smtClean="0">
                <a:latin typeface="Montserrat Black" panose="00000A00000000000000" pitchFamily="50" charset="0"/>
              </a:rPr>
              <a:t>MIND.MAPS</a:t>
            </a:r>
            <a:endParaRPr lang="ru-RU" sz="1800" dirty="0"/>
          </a:p>
        </p:txBody>
      </p:sp>
      <p:sp>
        <p:nvSpPr>
          <p:cNvPr id="9" name="Текст 8"/>
          <p:cNvSpPr>
            <a:spLocks noGrp="1"/>
          </p:cNvSpPr>
          <p:nvPr>
            <p:ph type="body" sz="quarter" idx="39"/>
          </p:nvPr>
        </p:nvSpPr>
        <p:spPr>
          <a:xfrm>
            <a:off x="5472300" y="3940190"/>
            <a:ext cx="4259500" cy="290533"/>
          </a:xfrm>
        </p:spPr>
        <p:txBody>
          <a:bodyPr>
            <a:noAutofit/>
          </a:bodyPr>
          <a:lstStyle/>
          <a:p>
            <a:r>
              <a:rPr lang="ru-RU" sz="1800" b="0" dirty="0">
                <a:solidFill>
                  <a:srgbClr val="222222"/>
                </a:solidFill>
                <a:latin typeface="Montserrat" panose="00000500000000000000" pitchFamily="2" charset="-52"/>
              </a:rPr>
              <a:t>Напольные </a:t>
            </a:r>
            <a:r>
              <a:rPr lang="ru-RU" sz="1800" b="0" dirty="0" err="1">
                <a:solidFill>
                  <a:srgbClr val="222222"/>
                </a:solidFill>
                <a:latin typeface="Montserrat" panose="00000500000000000000" pitchFamily="2" charset="-52"/>
              </a:rPr>
              <a:t>пароконвектоматы</a:t>
            </a:r>
            <a:r>
              <a:rPr lang="ru-RU" sz="1800" b="0" dirty="0">
                <a:solidFill>
                  <a:srgbClr val="222222"/>
                </a:solidFill>
                <a:latin typeface="Montserrat" panose="00000500000000000000" pitchFamily="2" charset="-52"/>
              </a:rPr>
              <a:t> с </a:t>
            </a:r>
            <a:r>
              <a:rPr lang="ru-RU" sz="1800" b="0" dirty="0" err="1">
                <a:solidFill>
                  <a:srgbClr val="222222"/>
                </a:solidFill>
                <a:latin typeface="Montserrat" panose="00000500000000000000" pitchFamily="2" charset="-52"/>
              </a:rPr>
              <a:t>вкатной</a:t>
            </a:r>
            <a:r>
              <a:rPr lang="ru-RU" sz="1800" b="0" dirty="0">
                <a:solidFill>
                  <a:srgbClr val="222222"/>
                </a:solidFill>
                <a:latin typeface="Montserrat" panose="00000500000000000000" pitchFamily="2" charset="-52"/>
              </a:rPr>
              <a:t> </a:t>
            </a:r>
            <a:r>
              <a:rPr lang="ru-RU" sz="1800" b="0" dirty="0" smtClean="0">
                <a:solidFill>
                  <a:srgbClr val="222222"/>
                </a:solidFill>
                <a:latin typeface="Montserrat" panose="00000500000000000000" pitchFamily="2" charset="-52"/>
              </a:rPr>
              <a:t>тележкой </a:t>
            </a:r>
            <a:r>
              <a:rPr lang="en-US" sz="1800" b="0" dirty="0" smtClean="0">
                <a:solidFill>
                  <a:srgbClr val="222222"/>
                </a:solidFill>
                <a:latin typeface="Montserrat" panose="00000500000000000000" pitchFamily="2" charset="-52"/>
              </a:rPr>
              <a:t>GN 1/1</a:t>
            </a:r>
            <a:endParaRPr lang="en-US" sz="1800" b="0" dirty="0">
              <a:solidFill>
                <a:srgbClr val="222222"/>
              </a:solidFill>
              <a:latin typeface="Montserrat" panose="00000500000000000000" pitchFamily="2" charset="-52"/>
            </a:endParaRPr>
          </a:p>
          <a:p>
            <a:r>
              <a:rPr lang="en-US" sz="1800" dirty="0">
                <a:solidFill>
                  <a:srgbClr val="222222"/>
                </a:solidFill>
                <a:latin typeface="Montserrat Black" panose="00000A00000000000000" pitchFamily="50" charset="0"/>
              </a:rPr>
              <a:t>MIND.MAPS BIG </a:t>
            </a:r>
            <a:endParaRPr lang="ru-RU" sz="1800" dirty="0">
              <a:latin typeface="Montserrat" panose="00000500000000000000" pitchFamily="2" charset="-52"/>
            </a:endParaRPr>
          </a:p>
        </p:txBody>
      </p:sp>
      <p:sp>
        <p:nvSpPr>
          <p:cNvPr id="13" name="Текст 12"/>
          <p:cNvSpPr>
            <a:spLocks noGrp="1"/>
          </p:cNvSpPr>
          <p:nvPr>
            <p:ph type="body" sz="quarter" idx="42"/>
          </p:nvPr>
        </p:nvSpPr>
        <p:spPr>
          <a:xfrm>
            <a:off x="6622963" y="4771271"/>
            <a:ext cx="2409355" cy="439582"/>
          </a:xfrm>
        </p:spPr>
        <p:txBody>
          <a:bodyPr>
            <a:noAutofit/>
          </a:bodyPr>
          <a:lstStyle/>
          <a:p>
            <a:pPr fontAlgn="b"/>
            <a:r>
              <a:rPr lang="en-US" dirty="0">
                <a:solidFill>
                  <a:srgbClr val="FF0000"/>
                </a:solidFill>
                <a:latin typeface="Montserrat" panose="00000500000000000000" pitchFamily="2" charset="-52"/>
              </a:rPr>
              <a:t>XEBL-16EU-E1RS-11</a:t>
            </a:r>
            <a:endParaRPr lang="ru-RU" dirty="0">
              <a:solidFill>
                <a:srgbClr val="FF0000"/>
              </a:solidFill>
              <a:latin typeface="Montserrat" panose="00000500000000000000" pitchFamily="2" charset="-52"/>
            </a:endParaRPr>
          </a:p>
          <a:p>
            <a:pPr fontAlgn="b"/>
            <a:r>
              <a:rPr lang="en-US" dirty="0" smtClean="0">
                <a:solidFill>
                  <a:srgbClr val="FF0000"/>
                </a:solidFill>
                <a:latin typeface="Montserrat" panose="00000500000000000000" pitchFamily="2" charset="-52"/>
              </a:rPr>
              <a:t>XEBL-16EU-E1LS-11</a:t>
            </a:r>
            <a:endParaRPr lang="ru-RU" dirty="0">
              <a:solidFill>
                <a:srgbClr val="FF0000"/>
              </a:solidFill>
              <a:latin typeface="Montserrat" panose="00000500000000000000" pitchFamily="2" charset="-52"/>
            </a:endParaRPr>
          </a:p>
          <a:p>
            <a:pPr fontAlgn="b"/>
            <a:r>
              <a:rPr lang="en-US" dirty="0">
                <a:solidFill>
                  <a:srgbClr val="FF0000"/>
                </a:solidFill>
                <a:latin typeface="Montserrat" panose="00000500000000000000" pitchFamily="2" charset="-52"/>
              </a:rPr>
              <a:t>XEBL-16EU-YPRS-11</a:t>
            </a:r>
            <a:endParaRPr lang="ru-RU" dirty="0">
              <a:solidFill>
                <a:srgbClr val="FF0000"/>
              </a:solidFill>
              <a:latin typeface="Montserrat" panose="00000500000000000000" pitchFamily="2" charset="-52"/>
            </a:endParaRPr>
          </a:p>
          <a:p>
            <a:pPr fontAlgn="b"/>
            <a:r>
              <a:rPr lang="en-US" dirty="0" smtClean="0">
                <a:solidFill>
                  <a:srgbClr val="FF0000"/>
                </a:solidFill>
                <a:latin typeface="Montserrat" panose="00000500000000000000" pitchFamily="2" charset="-52"/>
              </a:rPr>
              <a:t>XEBL-16EU-YPLS-11</a:t>
            </a:r>
            <a:r>
              <a:rPr lang="ru-RU" dirty="0" smtClean="0">
                <a:solidFill>
                  <a:srgbClr val="FF0000"/>
                </a:solidFill>
                <a:latin typeface="Montserrat" panose="00000500000000000000" pitchFamily="2" charset="-52"/>
              </a:rPr>
              <a:t/>
            </a:r>
            <a:br>
              <a:rPr lang="ru-RU" dirty="0" smtClean="0">
                <a:solidFill>
                  <a:srgbClr val="FF0000"/>
                </a:solidFill>
                <a:latin typeface="Montserrat" panose="00000500000000000000" pitchFamily="2" charset="-52"/>
              </a:rPr>
            </a:br>
            <a:r>
              <a:rPr lang="ru-RU" b="1" dirty="0" smtClean="0">
                <a:solidFill>
                  <a:srgbClr val="00B050"/>
                </a:solidFill>
                <a:latin typeface="Montserrat" panose="00000500000000000000" pitchFamily="2" charset="-52"/>
              </a:rPr>
              <a:t>тележка </a:t>
            </a:r>
            <a:r>
              <a:rPr lang="en-US" b="1" dirty="0" smtClean="0">
                <a:solidFill>
                  <a:srgbClr val="00B050"/>
                </a:solidFill>
                <a:latin typeface="Montserrat" panose="00000500000000000000" pitchFamily="2" charset="-52"/>
              </a:rPr>
              <a:t>XEVTL-2011</a:t>
            </a:r>
            <a:endParaRPr lang="ru-RU" b="1" dirty="0">
              <a:solidFill>
                <a:srgbClr val="00B050"/>
              </a:solidFill>
              <a:latin typeface="Montserrat" panose="00000500000000000000" pitchFamily="2" charset="-52"/>
            </a:endParaRPr>
          </a:p>
        </p:txBody>
      </p:sp>
      <p:sp>
        <p:nvSpPr>
          <p:cNvPr id="16" name="Текст 15"/>
          <p:cNvSpPr>
            <a:spLocks noGrp="1"/>
          </p:cNvSpPr>
          <p:nvPr>
            <p:ph type="body" sz="quarter" idx="33"/>
          </p:nvPr>
        </p:nvSpPr>
        <p:spPr>
          <a:xfrm>
            <a:off x="708104" y="4230723"/>
            <a:ext cx="2557609" cy="2627277"/>
          </a:xfrm>
        </p:spPr>
        <p:txBody>
          <a:bodyPr>
            <a:normAutofit/>
          </a:bodyPr>
          <a:lstStyle/>
          <a:p>
            <a:pPr algn="l"/>
            <a:endParaRPr lang="ru-RU" sz="1700" dirty="0" smtClean="0">
              <a:latin typeface="Montserrat" panose="00000500000000000000" pitchFamily="2" charset="-52"/>
            </a:endParaRPr>
          </a:p>
          <a:p>
            <a:pPr algn="l"/>
            <a:r>
              <a:rPr lang="en-US" sz="1700" dirty="0" smtClean="0">
                <a:solidFill>
                  <a:srgbClr val="FF0000"/>
                </a:solidFill>
                <a:latin typeface="Montserrat" panose="00000500000000000000" pitchFamily="2" charset="-52"/>
              </a:rPr>
              <a:t>XEBC-04EU-EPRM</a:t>
            </a:r>
            <a:r>
              <a:rPr lang="ru-RU" sz="1700" dirty="0" smtClean="0">
                <a:solidFill>
                  <a:srgbClr val="FF0000"/>
                </a:solidFill>
                <a:latin typeface="Montserrat" panose="00000500000000000000" pitchFamily="2" charset="-52"/>
              </a:rPr>
              <a:t>-</a:t>
            </a:r>
            <a:r>
              <a:rPr lang="en-US" sz="1700" dirty="0" smtClean="0">
                <a:solidFill>
                  <a:srgbClr val="FF0000"/>
                </a:solidFill>
                <a:latin typeface="Montserrat" panose="00000500000000000000" pitchFamily="2" charset="-52"/>
              </a:rPr>
              <a:t>MP</a:t>
            </a:r>
            <a:endParaRPr lang="en-US" sz="1700" dirty="0">
              <a:solidFill>
                <a:srgbClr val="FF0000"/>
              </a:solidFill>
              <a:latin typeface="Montserrat" panose="00000500000000000000" pitchFamily="2" charset="-52"/>
            </a:endParaRPr>
          </a:p>
          <a:p>
            <a:pPr algn="l"/>
            <a:r>
              <a:rPr lang="en-US" sz="1700" dirty="0" smtClean="0">
                <a:solidFill>
                  <a:srgbClr val="FF0000"/>
                </a:solidFill>
                <a:latin typeface="Montserrat" panose="00000500000000000000" pitchFamily="2" charset="-52"/>
              </a:rPr>
              <a:t>XEBC-06EU-EPRM-MP</a:t>
            </a:r>
            <a:endParaRPr lang="en-US" sz="1700" dirty="0">
              <a:solidFill>
                <a:srgbClr val="FF0000"/>
              </a:solidFill>
              <a:latin typeface="Montserrat" panose="00000500000000000000" pitchFamily="2" charset="-52"/>
            </a:endParaRPr>
          </a:p>
          <a:p>
            <a:pPr algn="l"/>
            <a:r>
              <a:rPr lang="en-US" sz="1700" dirty="0" smtClean="0">
                <a:solidFill>
                  <a:srgbClr val="FF0000"/>
                </a:solidFill>
                <a:latin typeface="Montserrat" panose="00000500000000000000" pitchFamily="2" charset="-52"/>
              </a:rPr>
              <a:t>XEBC-10EU-EPRM-MP</a:t>
            </a:r>
            <a:endParaRPr lang="en-US" sz="1700" dirty="0">
              <a:solidFill>
                <a:srgbClr val="FF0000"/>
              </a:solidFill>
              <a:latin typeface="Montserrat" panose="00000500000000000000" pitchFamily="2" charset="-52"/>
            </a:endParaRPr>
          </a:p>
          <a:p>
            <a:pPr algn="l"/>
            <a:r>
              <a:rPr lang="en-US" sz="1700" dirty="0" smtClean="0">
                <a:solidFill>
                  <a:srgbClr val="FF0000"/>
                </a:solidFill>
                <a:latin typeface="Montserrat" panose="00000500000000000000" pitchFamily="2" charset="-52"/>
              </a:rPr>
              <a:t>XEBC-04EU-E1RM-MP</a:t>
            </a:r>
            <a:endParaRPr lang="en-US" sz="1700" dirty="0">
              <a:solidFill>
                <a:srgbClr val="FF0000"/>
              </a:solidFill>
              <a:latin typeface="Montserrat" panose="00000500000000000000" pitchFamily="2" charset="-52"/>
            </a:endParaRPr>
          </a:p>
          <a:p>
            <a:pPr algn="l"/>
            <a:r>
              <a:rPr lang="en-US" sz="1700" dirty="0" smtClean="0">
                <a:solidFill>
                  <a:srgbClr val="FF0000"/>
                </a:solidFill>
                <a:latin typeface="Montserrat" panose="00000500000000000000" pitchFamily="2" charset="-52"/>
              </a:rPr>
              <a:t>XEBC-06EU-E1RM-MP</a:t>
            </a:r>
            <a:endParaRPr lang="en-US" sz="1700" dirty="0">
              <a:solidFill>
                <a:srgbClr val="FF0000"/>
              </a:solidFill>
              <a:latin typeface="Montserrat" panose="00000500000000000000" pitchFamily="2" charset="-52"/>
            </a:endParaRPr>
          </a:p>
          <a:p>
            <a:pPr algn="l"/>
            <a:r>
              <a:rPr lang="en-US" sz="1700" dirty="0" smtClean="0">
                <a:solidFill>
                  <a:srgbClr val="FF0000"/>
                </a:solidFill>
                <a:latin typeface="Montserrat" panose="00000500000000000000" pitchFamily="2" charset="-52"/>
              </a:rPr>
              <a:t>XEBC-10EU-E1RM-MP</a:t>
            </a:r>
          </a:p>
          <a:p>
            <a:endParaRPr lang="ru-RU" dirty="0">
              <a:latin typeface="Montserrat" panose="00000500000000000000" pitchFamily="2" charset="-52"/>
            </a:endParaRPr>
          </a:p>
          <a:p>
            <a:endParaRPr lang="ru-RU" dirty="0"/>
          </a:p>
          <a:p>
            <a:endParaRPr lang="ru-RU" dirty="0"/>
          </a:p>
          <a:p>
            <a:endParaRPr lang="ru-RU" dirty="0" smtClean="0">
              <a:latin typeface="Montserrat" panose="00000500000000000000" pitchFamily="2" charset="-52"/>
            </a:endParaRPr>
          </a:p>
          <a:p>
            <a:endParaRPr lang="ru-RU" dirty="0">
              <a:latin typeface="Montserrat" panose="00000500000000000000" pitchFamily="2" charset="-52"/>
            </a:endParaRPr>
          </a:p>
          <a:p>
            <a:endParaRPr lang="ru-RU" dirty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</p:txBody>
      </p:sp>
      <p:pic>
        <p:nvPicPr>
          <p:cNvPr id="17" name="Immagine 11">
            <a:extLst>
              <a:ext uri="{FF2B5EF4-FFF2-40B4-BE49-F238E27FC236}">
                <a16:creationId xmlns="" xmlns:a16="http://schemas.microsoft.com/office/drawing/2014/main" id="{9C31577C-AD55-BC92-0BE0-435353753364}"/>
              </a:ext>
            </a:extLst>
          </p:cNvPr>
          <p:cNvPicPr>
            <a:picLocks noGrp="1"/>
          </p:cNvPicPr>
          <p:nvPr>
            <p:ph type="pic" sz="quarter" idx="27"/>
          </p:nvPr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484" t="12111" r="27484"/>
          <a:stretch/>
        </p:blipFill>
        <p:spPr>
          <a:xfrm>
            <a:off x="601713" y="929556"/>
            <a:ext cx="2352502" cy="2388076"/>
          </a:xfrm>
          <a:prstGeom prst="rect">
            <a:avLst/>
          </a:prstGeom>
        </p:spPr>
      </p:pic>
      <p:pic>
        <p:nvPicPr>
          <p:cNvPr id="23" name="Immagine 12">
            <a:extLst>
              <a:ext uri="{FF2B5EF4-FFF2-40B4-BE49-F238E27FC236}">
                <a16:creationId xmlns="" xmlns:a16="http://schemas.microsoft.com/office/drawing/2014/main" id="{24E87BBD-6331-20E7-AD13-B047EB02DFEC}"/>
              </a:ext>
            </a:extLst>
          </p:cNvPr>
          <p:cNvPicPr>
            <a:picLocks noGrp="1"/>
          </p:cNvPicPr>
          <p:nvPr>
            <p:ph type="pic" sz="quarter" idx="29"/>
          </p:nvPr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0952" t="408" r="5552" b="-408"/>
          <a:stretch/>
        </p:blipFill>
        <p:spPr>
          <a:xfrm>
            <a:off x="6622962" y="311984"/>
            <a:ext cx="2649991" cy="3720754"/>
          </a:xfrm>
          <a:prstGeom prst="rect">
            <a:avLst/>
          </a:prstGeom>
        </p:spPr>
      </p:pic>
      <p:sp>
        <p:nvSpPr>
          <p:cNvPr id="27" name="TextBox 26"/>
          <p:cNvSpPr txBox="1"/>
          <p:nvPr/>
        </p:nvSpPr>
        <p:spPr>
          <a:xfrm>
            <a:off x="0" y="166083"/>
            <a:ext cx="558265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latin typeface="Montserrat" panose="00000500000000000000" pitchFamily="2" charset="-52"/>
              </a:rPr>
              <a:t>ПАРОКОНВЕКТОМАТЫ</a:t>
            </a:r>
            <a:endParaRPr lang="ru-RU" sz="3200" b="1" dirty="0">
              <a:latin typeface="Montserrat" panose="00000500000000000000" pitchFamily="2" charset="-52"/>
            </a:endParaRPr>
          </a:p>
        </p:txBody>
      </p:sp>
    </p:spTree>
    <p:extLst>
      <p:ext uri="{BB962C8B-B14F-4D97-AF65-F5344CB8AC3E}">
        <p14:creationId xmlns:p14="http://schemas.microsoft.com/office/powerpoint/2010/main" val="16243833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5193324" y="2601081"/>
            <a:ext cx="701712" cy="857227"/>
          </a:xfrm>
        </p:spPr>
        <p:txBody>
          <a:bodyPr>
            <a:noAutofit/>
          </a:bodyPr>
          <a:lstStyle/>
          <a:p>
            <a:r>
              <a:rPr lang="ru-RU" sz="3600" dirty="0" smtClean="0"/>
              <a:t> </a:t>
            </a:r>
            <a:r>
              <a:rPr lang="ru-RU" sz="8800" dirty="0" smtClean="0"/>
              <a:t>+</a:t>
            </a:r>
            <a:endParaRPr lang="ru-RU" sz="8800" dirty="0"/>
          </a:p>
        </p:txBody>
      </p:sp>
      <p:pic>
        <p:nvPicPr>
          <p:cNvPr id="8" name="Объект 7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11814" y="1663235"/>
            <a:ext cx="3984077" cy="3590146"/>
          </a:xfrm>
        </p:spPr>
      </p:pic>
      <p:sp>
        <p:nvSpPr>
          <p:cNvPr id="7" name="Объект 6"/>
          <p:cNvSpPr>
            <a:spLocks noGrp="1"/>
          </p:cNvSpPr>
          <p:nvPr>
            <p:ph sz="half" idx="2"/>
          </p:nvPr>
        </p:nvSpPr>
        <p:spPr>
          <a:xfrm>
            <a:off x="300405" y="5275384"/>
            <a:ext cx="11312768" cy="1095162"/>
          </a:xfrm>
        </p:spPr>
        <p:txBody>
          <a:bodyPr>
            <a:noAutofit/>
          </a:bodyPr>
          <a:lstStyle/>
          <a:p>
            <a:r>
              <a:rPr lang="ru-RU" dirty="0" smtClean="0">
                <a:latin typeface="+mj-lt"/>
              </a:rPr>
              <a:t>Подходит для приготовления гастрономии и выпечки. Имеет направляющие под противень 600х400мм. и под </a:t>
            </a:r>
            <a:r>
              <a:rPr lang="ru-RU" dirty="0" err="1" smtClean="0">
                <a:latin typeface="+mj-lt"/>
              </a:rPr>
              <a:t>гастроемкость</a:t>
            </a:r>
            <a:r>
              <a:rPr lang="ru-RU" dirty="0" smtClean="0">
                <a:latin typeface="+mj-lt"/>
              </a:rPr>
              <a:t>  </a:t>
            </a:r>
            <a:r>
              <a:rPr lang="en-US" dirty="0" smtClean="0">
                <a:latin typeface="+mj-lt"/>
              </a:rPr>
              <a:t>GN1/1 </a:t>
            </a:r>
            <a:r>
              <a:rPr lang="ru-RU" dirty="0" smtClean="0">
                <a:latin typeface="+mj-lt"/>
              </a:rPr>
              <a:t>   530х325мм.</a:t>
            </a:r>
            <a:endParaRPr lang="ru-RU" dirty="0">
              <a:latin typeface="+mj-lt"/>
            </a:endParaRPr>
          </a:p>
        </p:txBody>
      </p:sp>
      <p:pic>
        <p:nvPicPr>
          <p:cNvPr id="6" name="Immagine 11">
            <a:extLst>
              <a:ext uri="{FF2B5EF4-FFF2-40B4-BE49-F238E27FC236}">
                <a16:creationId xmlns="" xmlns:a16="http://schemas.microsoft.com/office/drawing/2014/main" id="{9C31577C-AD55-BC92-0BE0-435353753364}"/>
              </a:ext>
            </a:extLst>
          </p:cNvPr>
          <p:cNvPicPr>
            <a:picLocks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484" t="12111" r="27484"/>
          <a:stretch/>
        </p:blipFill>
        <p:spPr>
          <a:xfrm>
            <a:off x="300405" y="1347002"/>
            <a:ext cx="4362613" cy="3985264"/>
          </a:xfrm>
          <a:prstGeom prst="rect">
            <a:avLst/>
          </a:prstGeom>
        </p:spPr>
      </p:pic>
      <p:sp>
        <p:nvSpPr>
          <p:cNvPr id="9" name="Заголовок 4"/>
          <p:cNvSpPr txBox="1">
            <a:spLocks/>
          </p:cNvSpPr>
          <p:nvPr/>
        </p:nvSpPr>
        <p:spPr>
          <a:xfrm>
            <a:off x="437211" y="138945"/>
            <a:ext cx="10915650" cy="129012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3600" dirty="0" smtClean="0"/>
              <a:t>Пароконвектомат </a:t>
            </a:r>
            <a:r>
              <a:rPr lang="en-US" sz="3600" b="1" dirty="0" smtClean="0"/>
              <a:t>XEBC-**-**-MP</a:t>
            </a:r>
            <a:r>
              <a:rPr lang="ru-RU" sz="3600" b="1" dirty="0" smtClean="0"/>
              <a:t>  </a:t>
            </a:r>
            <a:r>
              <a:rPr lang="ru-RU" sz="3600" dirty="0" smtClean="0"/>
              <a:t>со встроенными  универсальными направляющими.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34578838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6616" y="228601"/>
            <a:ext cx="7404100" cy="5330952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8119872" y="576072"/>
            <a:ext cx="3776472" cy="32932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600" dirty="0" smtClean="0">
                <a:latin typeface="Montserrat" panose="00000500000000000000" pitchFamily="2" charset="-52"/>
              </a:rPr>
              <a:t>Нержавеющая сталь </a:t>
            </a:r>
            <a:r>
              <a:rPr lang="en-US" sz="2600" dirty="0" smtClean="0">
                <a:latin typeface="Montserrat" panose="00000500000000000000" pitchFamily="2" charset="-52"/>
              </a:rPr>
              <a:t>AISI 304</a:t>
            </a:r>
            <a:endParaRPr lang="ru-RU" sz="2600" dirty="0" smtClean="0">
              <a:latin typeface="Montserrat" panose="00000500000000000000" pitchFamily="2" charset="-52"/>
            </a:endParaRPr>
          </a:p>
          <a:p>
            <a:endParaRPr lang="en-US" sz="2600" dirty="0">
              <a:latin typeface="Montserrat" panose="00000500000000000000" pitchFamily="2" charset="-52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600" dirty="0" smtClean="0">
                <a:latin typeface="Montserrat" panose="00000500000000000000" pitchFamily="2" charset="-52"/>
              </a:rPr>
              <a:t>Удобство </a:t>
            </a:r>
            <a:br>
              <a:rPr lang="ru-RU" sz="2600" dirty="0" smtClean="0">
                <a:latin typeface="Montserrat" panose="00000500000000000000" pitchFamily="2" charset="-52"/>
              </a:rPr>
            </a:br>
            <a:r>
              <a:rPr lang="ru-RU" sz="2600" dirty="0" smtClean="0">
                <a:latin typeface="Montserrat" panose="00000500000000000000" pitchFamily="2" charset="-52"/>
              </a:rPr>
              <a:t>приготовления</a:t>
            </a:r>
            <a:r>
              <a:rPr lang="en-US" sz="2600" dirty="0" smtClean="0">
                <a:latin typeface="Montserrat" panose="00000500000000000000" pitchFamily="2" charset="-52"/>
              </a:rPr>
              <a:t> </a:t>
            </a:r>
            <a:r>
              <a:rPr lang="ru-RU" sz="2600" dirty="0">
                <a:latin typeface="Montserrat" panose="00000500000000000000" pitchFamily="2" charset="-52"/>
              </a:rPr>
              <a:t>в</a:t>
            </a:r>
            <a:r>
              <a:rPr lang="ru-RU" sz="2600" dirty="0" smtClean="0">
                <a:latin typeface="Montserrat" panose="00000500000000000000" pitchFamily="2" charset="-52"/>
              </a:rPr>
              <a:t> </a:t>
            </a:r>
            <a:r>
              <a:rPr lang="ru-RU" sz="2600" dirty="0" err="1" smtClean="0">
                <a:latin typeface="Montserrat" panose="00000500000000000000" pitchFamily="2" charset="-52"/>
              </a:rPr>
              <a:t>пароконвектомате</a:t>
            </a:r>
            <a:r>
              <a:rPr lang="ru-RU" sz="2600" dirty="0" smtClean="0">
                <a:latin typeface="Montserrat" panose="00000500000000000000" pitchFamily="2" charset="-52"/>
              </a:rPr>
              <a:t/>
            </a:r>
            <a:br>
              <a:rPr lang="ru-RU" sz="2600" dirty="0" smtClean="0">
                <a:latin typeface="Montserrat" panose="00000500000000000000" pitchFamily="2" charset="-52"/>
              </a:rPr>
            </a:br>
            <a:r>
              <a:rPr lang="en-US" sz="2600" dirty="0" err="1" smtClean="0">
                <a:latin typeface="Montserrat" panose="00000500000000000000" pitchFamily="2" charset="-52"/>
              </a:rPr>
              <a:t>BakerTop</a:t>
            </a:r>
            <a:r>
              <a:rPr lang="ru-RU" sz="2600" dirty="0" smtClean="0">
                <a:latin typeface="Montserrat" panose="00000500000000000000" pitchFamily="2" charset="-52"/>
              </a:rPr>
              <a:t> выпечки и гастрономии.</a:t>
            </a:r>
            <a:endParaRPr lang="ru-RU" sz="2600" dirty="0">
              <a:latin typeface="Montserrat" panose="00000500000000000000" pitchFamily="2" charset="-52"/>
            </a:endParaRPr>
          </a:p>
        </p:txBody>
      </p:sp>
    </p:spTree>
    <p:extLst>
      <p:ext uri="{BB962C8B-B14F-4D97-AF65-F5344CB8AC3E}">
        <p14:creationId xmlns:p14="http://schemas.microsoft.com/office/powerpoint/2010/main" val="39292278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Elemento grafico 5">
            <a:extLst>
              <a:ext uri="{FF2B5EF4-FFF2-40B4-BE49-F238E27FC236}">
                <a16:creationId xmlns="" xmlns:a16="http://schemas.microsoft.com/office/drawing/2014/main" id="{DBE9DC43-68C3-4F23-B1AD-CD1C6F9B30D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=""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300093" y="2064240"/>
            <a:ext cx="3591814" cy="1539349"/>
          </a:xfrm>
          <a:prstGeom prst="rect">
            <a:avLst/>
          </a:prstGeom>
        </p:spPr>
      </p:pic>
      <p:sp>
        <p:nvSpPr>
          <p:cNvPr id="6" name="Titolo 1">
            <a:extLst>
              <a:ext uri="{FF2B5EF4-FFF2-40B4-BE49-F238E27FC236}">
                <a16:creationId xmlns="" xmlns:a16="http://schemas.microsoft.com/office/drawing/2014/main" id="{5B584E7D-FE28-4EDC-BAB2-ACEB73B9E17E}"/>
              </a:ext>
            </a:extLst>
          </p:cNvPr>
          <p:cNvSpPr txBox="1">
            <a:spLocks/>
          </p:cNvSpPr>
          <p:nvPr/>
        </p:nvSpPr>
        <p:spPr>
          <a:xfrm>
            <a:off x="187173" y="4181039"/>
            <a:ext cx="6955686" cy="2535101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6000" dirty="0">
                <a:solidFill>
                  <a:schemeClr val="bg1"/>
                </a:solidFill>
                <a:latin typeface="Trade Gothic LT Std Bold" panose="020B0804050502020204" pitchFamily="34" charset="0"/>
              </a:rPr>
              <a:t>BAKERTOP</a:t>
            </a:r>
            <a:r>
              <a:rPr lang="en-US" sz="6000" dirty="0">
                <a:solidFill>
                  <a:schemeClr val="tx1">
                    <a:lumMod val="75000"/>
                    <a:lumOff val="25000"/>
                  </a:schemeClr>
                </a:solidFill>
                <a:latin typeface="Trade Gothic LT Std Bold" panose="020B0804050502020204" pitchFamily="34" charset="0"/>
              </a:rPr>
              <a:t> MIND.Maps</a:t>
            </a:r>
            <a:r>
              <a:rPr lang="en-US" sz="6000" baseline="30000" dirty="0">
                <a:solidFill>
                  <a:schemeClr val="tx1">
                    <a:lumMod val="75000"/>
                    <a:lumOff val="25000"/>
                  </a:schemeClr>
                </a:solidFill>
                <a:latin typeface="Trade Gothic LT Std Bold" panose="020B0804050502020204" pitchFamily="34" charset="0"/>
              </a:rPr>
              <a:t>TM</a:t>
            </a:r>
          </a:p>
          <a:p>
            <a:r>
              <a:rPr lang="ru-RU" sz="6000" dirty="0">
                <a:solidFill>
                  <a:schemeClr val="bg1"/>
                </a:solidFill>
                <a:latin typeface="Bahnschrift SemiBold SemiConden" panose="020B0502040204020203" pitchFamily="34" charset="0"/>
              </a:rPr>
              <a:t>АКСЕССУАРЫ</a:t>
            </a:r>
            <a:r>
              <a:rPr lang="en-US" sz="6000" dirty="0">
                <a:solidFill>
                  <a:schemeClr val="tx1">
                    <a:lumMod val="75000"/>
                    <a:lumOff val="25000"/>
                  </a:schemeClr>
                </a:solidFill>
                <a:latin typeface="Franklin Gothic Demi Cond" panose="020B0706030402020204" pitchFamily="34" charset="0"/>
              </a:rPr>
              <a:t> </a:t>
            </a:r>
            <a:endParaRPr lang="en-US" sz="6000" dirty="0">
              <a:solidFill>
                <a:schemeClr val="bg1">
                  <a:lumMod val="65000"/>
                </a:schemeClr>
              </a:solidFill>
              <a:latin typeface="Franklin Gothic Demi Cond" panose="020B07060304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334761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>
            <a:extLst>
              <a:ext uri="{FF2B5EF4-FFF2-40B4-BE49-F238E27FC236}">
                <a16:creationId xmlns="" xmlns:a16="http://schemas.microsoft.com/office/drawing/2014/main" id="{564F4706-98AE-4798-B7B7-CA1975676F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6432951" cy="923026"/>
          </a:xfrm>
        </p:spPr>
        <p:txBody>
          <a:bodyPr>
            <a:normAutofit/>
          </a:bodyPr>
          <a:lstStyle/>
          <a:p>
            <a:r>
              <a:rPr lang="ru-RU" sz="4000" dirty="0">
                <a:latin typeface="Montserrat SemiBold" panose="00000700000000000000" pitchFamily="2" charset="-52"/>
              </a:rPr>
              <a:t>АКСЕССУАРЫ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="" xmlns:a16="http://schemas.microsoft.com/office/drawing/2014/main" id="{773303A5-4E89-463A-9583-4ED4A1C3D4D4}"/>
              </a:ext>
            </a:extLst>
          </p:cNvPr>
          <p:cNvSpPr txBox="1"/>
          <p:nvPr/>
        </p:nvSpPr>
        <p:spPr>
          <a:xfrm>
            <a:off x="152400" y="683041"/>
            <a:ext cx="10919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>
                <a:latin typeface="Montserrat Medium" panose="00000600000000000000" pitchFamily="2" charset="-52"/>
              </a:rPr>
              <a:t>ЛИСТЫ</a:t>
            </a:r>
          </a:p>
        </p:txBody>
      </p:sp>
      <p:grpSp>
        <p:nvGrpSpPr>
          <p:cNvPr id="2" name="Группа 1">
            <a:extLst>
              <a:ext uri="{FF2B5EF4-FFF2-40B4-BE49-F238E27FC236}">
                <a16:creationId xmlns="" xmlns:a16="http://schemas.microsoft.com/office/drawing/2014/main" id="{3E9783E9-9DBF-4FC4-8066-6C76F4865A64}"/>
              </a:ext>
            </a:extLst>
          </p:cNvPr>
          <p:cNvGrpSpPr/>
          <p:nvPr/>
        </p:nvGrpSpPr>
        <p:grpSpPr>
          <a:xfrm>
            <a:off x="124695" y="1204772"/>
            <a:ext cx="11939917" cy="5348427"/>
            <a:chOff x="152400" y="1314415"/>
            <a:chExt cx="9159511" cy="4102957"/>
          </a:xfrm>
        </p:grpSpPr>
        <p:pic>
          <p:nvPicPr>
            <p:cNvPr id="15" name="Рисунок 14">
              <a:extLst>
                <a:ext uri="{FF2B5EF4-FFF2-40B4-BE49-F238E27FC236}">
                  <a16:creationId xmlns="" xmlns:a16="http://schemas.microsoft.com/office/drawing/2014/main" id="{C5BCCC11-4539-4700-8E31-5794F7913A0E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7331274" y="1314415"/>
              <a:ext cx="1953576" cy="2114585"/>
            </a:xfrm>
            <a:prstGeom prst="rect">
              <a:avLst/>
            </a:prstGeom>
          </p:spPr>
        </p:pic>
        <p:pic>
          <p:nvPicPr>
            <p:cNvPr id="14" name="Рисунок 13">
              <a:extLst>
                <a:ext uri="{FF2B5EF4-FFF2-40B4-BE49-F238E27FC236}">
                  <a16:creationId xmlns="" xmlns:a16="http://schemas.microsoft.com/office/drawing/2014/main" id="{FD14F98F-B819-4553-B467-DDA5E496D273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7347118" y="3318372"/>
              <a:ext cx="1964793" cy="2099000"/>
            </a:xfrm>
            <a:prstGeom prst="rect">
              <a:avLst/>
            </a:prstGeom>
          </p:spPr>
        </p:pic>
        <p:pic>
          <p:nvPicPr>
            <p:cNvPr id="10" name="Рисунок 9">
              <a:extLst>
                <a:ext uri="{FF2B5EF4-FFF2-40B4-BE49-F238E27FC236}">
                  <a16:creationId xmlns="" xmlns:a16="http://schemas.microsoft.com/office/drawing/2014/main" id="{5E8EC20F-5993-4BA4-AC1E-982C40E9B98C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/>
            <a:srcRect r="3646"/>
            <a:stretch/>
          </p:blipFill>
          <p:spPr>
            <a:xfrm>
              <a:off x="3847760" y="1314415"/>
              <a:ext cx="3723423" cy="2066960"/>
            </a:xfrm>
            <a:prstGeom prst="rect">
              <a:avLst/>
            </a:prstGeom>
          </p:spPr>
        </p:pic>
        <p:pic>
          <p:nvPicPr>
            <p:cNvPr id="11" name="Рисунок 10">
              <a:extLst>
                <a:ext uri="{FF2B5EF4-FFF2-40B4-BE49-F238E27FC236}">
                  <a16:creationId xmlns="" xmlns:a16="http://schemas.microsoft.com/office/drawing/2014/main" id="{280D4E20-5238-499C-9AC5-A2116C25AB12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152400" y="1362040"/>
              <a:ext cx="3960772" cy="2066960"/>
            </a:xfrm>
            <a:prstGeom prst="rect">
              <a:avLst/>
            </a:prstGeom>
          </p:spPr>
        </p:pic>
        <p:pic>
          <p:nvPicPr>
            <p:cNvPr id="12" name="Рисунок 11">
              <a:extLst>
                <a:ext uri="{FF2B5EF4-FFF2-40B4-BE49-F238E27FC236}">
                  <a16:creationId xmlns="" xmlns:a16="http://schemas.microsoft.com/office/drawing/2014/main" id="{492CFBC5-6730-4978-AA68-EDD4F2DC5BED}"/>
                </a:ext>
              </a:extLst>
            </p:cNvPr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152400" y="3318372"/>
              <a:ext cx="3782535" cy="2066960"/>
            </a:xfrm>
            <a:prstGeom prst="rect">
              <a:avLst/>
            </a:prstGeom>
          </p:spPr>
        </p:pic>
        <p:pic>
          <p:nvPicPr>
            <p:cNvPr id="13" name="Рисунок 12">
              <a:extLst>
                <a:ext uri="{FF2B5EF4-FFF2-40B4-BE49-F238E27FC236}">
                  <a16:creationId xmlns="" xmlns:a16="http://schemas.microsoft.com/office/drawing/2014/main" id="{ECA4A9D8-3EC8-4B24-9145-5CB5A771ECBB}"/>
                </a:ext>
              </a:extLst>
            </p:cNvPr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>
              <a:off x="3807817" y="3308847"/>
              <a:ext cx="3904258" cy="206696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99602579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>
            <a:extLst>
              <a:ext uri="{FF2B5EF4-FFF2-40B4-BE49-F238E27FC236}">
                <a16:creationId xmlns="" xmlns:a16="http://schemas.microsoft.com/office/drawing/2014/main" id="{60B7828A-B8DB-4445-B991-5304D5A04E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6432951" cy="923026"/>
          </a:xfrm>
        </p:spPr>
        <p:txBody>
          <a:bodyPr>
            <a:normAutofit/>
          </a:bodyPr>
          <a:lstStyle/>
          <a:p>
            <a:r>
              <a:rPr lang="ru-RU" sz="4000" dirty="0" smtClean="0">
                <a:latin typeface="Montserrat SemiBold" panose="00000700000000000000" pitchFamily="2" charset="-52"/>
              </a:rPr>
              <a:t>АКСЕССУАРЫ </a:t>
            </a:r>
            <a:endParaRPr lang="ru-RU" sz="4000" dirty="0">
              <a:latin typeface="Montserrat SemiBold" panose="00000700000000000000" pitchFamily="2" charset="-52"/>
            </a:endParaRPr>
          </a:p>
        </p:txBody>
      </p:sp>
      <p:pic>
        <p:nvPicPr>
          <p:cNvPr id="17" name="Рисунок 16">
            <a:extLst>
              <a:ext uri="{FF2B5EF4-FFF2-40B4-BE49-F238E27FC236}">
                <a16:creationId xmlns="" xmlns:a16="http://schemas.microsoft.com/office/drawing/2014/main" id="{FEB496D5-FA39-4034-82A6-D4B005E02B4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207490"/>
            <a:ext cx="4117252" cy="2183048"/>
          </a:xfrm>
          <a:prstGeom prst="rect">
            <a:avLst/>
          </a:prstGeom>
        </p:spPr>
      </p:pic>
      <p:pic>
        <p:nvPicPr>
          <p:cNvPr id="18" name="Рисунок 17">
            <a:extLst>
              <a:ext uri="{FF2B5EF4-FFF2-40B4-BE49-F238E27FC236}">
                <a16:creationId xmlns="" xmlns:a16="http://schemas.microsoft.com/office/drawing/2014/main" id="{C92EB23F-EA77-47BA-A366-1D1D4067F0E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37373" y="1196549"/>
            <a:ext cx="4117253" cy="2193989"/>
          </a:xfrm>
          <a:prstGeom prst="rect">
            <a:avLst/>
          </a:prstGeom>
        </p:spPr>
      </p:pic>
      <p:pic>
        <p:nvPicPr>
          <p:cNvPr id="19" name="Рисунок 18">
            <a:extLst>
              <a:ext uri="{FF2B5EF4-FFF2-40B4-BE49-F238E27FC236}">
                <a16:creationId xmlns="" xmlns:a16="http://schemas.microsoft.com/office/drawing/2014/main" id="{2C4CE2C9-C8A5-4A70-AB9D-0D51B7E522D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3947221"/>
            <a:ext cx="4117252" cy="2171737"/>
          </a:xfrm>
          <a:prstGeom prst="rect">
            <a:avLst/>
          </a:prstGeom>
        </p:spPr>
      </p:pic>
      <p:pic>
        <p:nvPicPr>
          <p:cNvPr id="20" name="Рисунок 19">
            <a:extLst>
              <a:ext uri="{FF2B5EF4-FFF2-40B4-BE49-F238E27FC236}">
                <a16:creationId xmlns="" xmlns:a16="http://schemas.microsoft.com/office/drawing/2014/main" id="{13A9B40F-C195-4BFB-9FC6-ED732F71700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897088" y="1205455"/>
            <a:ext cx="4117253" cy="2207883"/>
          </a:xfrm>
          <a:prstGeom prst="rect">
            <a:avLst/>
          </a:prstGeom>
        </p:spPr>
      </p:pic>
      <p:pic>
        <p:nvPicPr>
          <p:cNvPr id="21" name="Рисунок 20">
            <a:extLst>
              <a:ext uri="{FF2B5EF4-FFF2-40B4-BE49-F238E27FC236}">
                <a16:creationId xmlns="" xmlns:a16="http://schemas.microsoft.com/office/drawing/2014/main" id="{CC907E92-B714-4D2C-BCE9-0733F9FC3A3E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037374" y="3885993"/>
            <a:ext cx="4117252" cy="2391391"/>
          </a:xfrm>
          <a:prstGeom prst="rect">
            <a:avLst/>
          </a:prstGeom>
        </p:spPr>
      </p:pic>
      <p:pic>
        <p:nvPicPr>
          <p:cNvPr id="22" name="Рисунок 21">
            <a:extLst>
              <a:ext uri="{FF2B5EF4-FFF2-40B4-BE49-F238E27FC236}">
                <a16:creationId xmlns="" xmlns:a16="http://schemas.microsoft.com/office/drawing/2014/main" id="{7F3554B5-3BD1-45E2-83C0-56CCE1D8E130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897088" y="3914927"/>
            <a:ext cx="4117253" cy="2193988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="" xmlns:a16="http://schemas.microsoft.com/office/drawing/2014/main" id="{56DC3C95-B5DC-4446-9FBA-2555A35E2508}"/>
              </a:ext>
            </a:extLst>
          </p:cNvPr>
          <p:cNvSpPr txBox="1"/>
          <p:nvPr/>
        </p:nvSpPr>
        <p:spPr>
          <a:xfrm>
            <a:off x="152400" y="683041"/>
            <a:ext cx="16177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>
                <a:latin typeface="Montserrat Medium" panose="00000600000000000000" pitchFamily="2" charset="-52"/>
              </a:rPr>
              <a:t>ПРОТИВНИ</a:t>
            </a:r>
          </a:p>
        </p:txBody>
      </p:sp>
    </p:spTree>
    <p:extLst>
      <p:ext uri="{BB962C8B-B14F-4D97-AF65-F5344CB8AC3E}">
        <p14:creationId xmlns:p14="http://schemas.microsoft.com/office/powerpoint/2010/main" val="234111682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1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46" name="Straight Connector 45"/>
          <p:cNvCxnSpPr/>
          <p:nvPr/>
        </p:nvCxnSpPr>
        <p:spPr>
          <a:xfrm>
            <a:off x="5797769" y="4934386"/>
            <a:ext cx="596462" cy="0"/>
          </a:xfrm>
          <a:prstGeom prst="line">
            <a:avLst/>
          </a:prstGeom>
          <a:ln w="571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35"/>
          <p:cNvSpPr txBox="1"/>
          <p:nvPr/>
        </p:nvSpPr>
        <p:spPr>
          <a:xfrm>
            <a:off x="4745798" y="4310995"/>
            <a:ext cx="2700419" cy="369332"/>
          </a:xfrm>
          <a:prstGeom prst="rect">
            <a:avLst/>
          </a:prstGeom>
          <a:noFill/>
          <a:ln>
            <a:noFill/>
          </a:ln>
        </p:spPr>
        <p:txBody>
          <a:bodyPr wrap="none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30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ontserrat Light" pitchFamily="50" charset="0"/>
                <a:ea typeface="Lato Light" charset="0"/>
                <a:cs typeface="Lato Light" charset="0"/>
              </a:rPr>
              <a:t>WWW.UNOX.COM</a:t>
            </a:r>
          </a:p>
        </p:txBody>
      </p:sp>
      <p:pic>
        <p:nvPicPr>
          <p:cNvPr id="5" name="Picture 6" descr="\\store-05\Data\Visual Designs\Loghi\LOGO INVENTIVE SIMPLIFICATION\LOGO_UNOX_INVENTIVE-SIMPLIFICATION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5808"/>
          <a:stretch>
            <a:fillRect/>
          </a:stretch>
        </p:blipFill>
        <p:spPr bwMode="auto">
          <a:xfrm>
            <a:off x="4195182" y="2389673"/>
            <a:ext cx="3801636" cy="17251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069905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flip dir="r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13035</TotalTime>
  <Words>120</Words>
  <Application>Microsoft Office PowerPoint</Application>
  <PresentationFormat>Широкоэкранный</PresentationFormat>
  <Paragraphs>56</Paragraphs>
  <Slides>9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14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24" baseType="lpstr">
      <vt:lpstr>Bahnschrift SemiBold SemiConden</vt:lpstr>
      <vt:lpstr>Lato Light</vt:lpstr>
      <vt:lpstr>Montserrat</vt:lpstr>
      <vt:lpstr>Montserrat Black</vt:lpstr>
      <vt:lpstr>Montserrat Light</vt:lpstr>
      <vt:lpstr>Montserrat Medium</vt:lpstr>
      <vt:lpstr>Montserrat SemiBold</vt:lpstr>
      <vt:lpstr>Roboto Light</vt:lpstr>
      <vt:lpstr>Roboto Medium</vt:lpstr>
      <vt:lpstr>Trade Gothic LT Std Bold</vt:lpstr>
      <vt:lpstr>Arial</vt:lpstr>
      <vt:lpstr>Calibri</vt:lpstr>
      <vt:lpstr>Calibri Light</vt:lpstr>
      <vt:lpstr>Franklin Gothic Demi Cond</vt:lpstr>
      <vt:lpstr>Тема Office</vt:lpstr>
      <vt:lpstr>Презентация PowerPoint</vt:lpstr>
      <vt:lpstr>ВЕРСИИ</vt:lpstr>
      <vt:lpstr>Презентация PowerPoint</vt:lpstr>
      <vt:lpstr> +</vt:lpstr>
      <vt:lpstr>Презентация PowerPoint</vt:lpstr>
      <vt:lpstr>Презентация PowerPoint</vt:lpstr>
      <vt:lpstr>АКСЕССУАРЫ</vt:lpstr>
      <vt:lpstr>АКСЕССУАРЫ </vt:lpstr>
      <vt:lpstr>Презентация PowerPoint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dir-l avk.</dc:creator>
  <cp:lastModifiedBy>Natalia Dvoretskaya</cp:lastModifiedBy>
  <cp:revision>464</cp:revision>
  <dcterms:created xsi:type="dcterms:W3CDTF">2017-08-29T11:20:46Z</dcterms:created>
  <dcterms:modified xsi:type="dcterms:W3CDTF">2023-06-21T12:10:28Z</dcterms:modified>
</cp:coreProperties>
</file>