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352901-F120-4807-8D7F-23B3781D37C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CO40 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785926"/>
            <a:ext cx="2071702" cy="31075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Посудомоечные машины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рао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285728"/>
            <a:ext cx="1791420" cy="3879909"/>
          </a:xfrm>
          <a:prstGeom prst="rect">
            <a:avLst/>
          </a:prstGeom>
        </p:spPr>
      </p:pic>
      <p:pic>
        <p:nvPicPr>
          <p:cNvPr id="6" name="Рисунок 5" descr="Adler VS fff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5150227"/>
            <a:ext cx="2500330" cy="1031133"/>
          </a:xfrm>
          <a:prstGeom prst="rect">
            <a:avLst/>
          </a:prstGeom>
        </p:spPr>
      </p:pic>
      <p:pic>
        <p:nvPicPr>
          <p:cNvPr id="8" name="Рисунок 7" descr="ECO50 PLATES 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428735"/>
            <a:ext cx="2143140" cy="321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Завод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7467600" cy="487375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Год основания – 1960!</a:t>
            </a:r>
            <a:endParaRPr lang="en-US" sz="2200" dirty="0" smtClean="0"/>
          </a:p>
          <a:p>
            <a:r>
              <a:rPr lang="ru-RU" sz="2200" dirty="0" smtClean="0"/>
              <a:t>В штате компании 56 человек</a:t>
            </a:r>
          </a:p>
          <a:p>
            <a:r>
              <a:rPr lang="ru-RU" sz="2200" dirty="0" smtClean="0"/>
              <a:t>Семейная компания</a:t>
            </a:r>
          </a:p>
          <a:p>
            <a:r>
              <a:rPr lang="ru-RU" sz="2200" dirty="0" smtClean="0"/>
              <a:t>В год производят 10.000 посудомоечных машин</a:t>
            </a:r>
          </a:p>
          <a:p>
            <a:r>
              <a:rPr lang="ru-RU" sz="2200" dirty="0" smtClean="0"/>
              <a:t>В ассортименте 3 линейки: </a:t>
            </a:r>
            <a:r>
              <a:rPr lang="en-US" sz="2200" dirty="0" err="1" smtClean="0"/>
              <a:t>ecoline</a:t>
            </a:r>
            <a:r>
              <a:rPr lang="en-US" sz="2200" dirty="0" smtClean="0"/>
              <a:t>, </a:t>
            </a:r>
            <a:r>
              <a:rPr lang="en-US" sz="2200" dirty="0" err="1" smtClean="0"/>
              <a:t>evoline</a:t>
            </a:r>
            <a:r>
              <a:rPr lang="en-US" sz="2200" dirty="0" smtClean="0"/>
              <a:t>, </a:t>
            </a:r>
            <a:r>
              <a:rPr lang="en-US" sz="2200" dirty="0" err="1" smtClean="0"/>
              <a:t>topline</a:t>
            </a:r>
            <a:endParaRPr lang="ru-RU" sz="2200" dirty="0" smtClean="0"/>
          </a:p>
          <a:p>
            <a:r>
              <a:rPr lang="ru-RU" sz="2200" dirty="0" smtClean="0"/>
              <a:t>Являются поставщиками </a:t>
            </a:r>
            <a:r>
              <a:rPr lang="ru-RU" sz="2200" dirty="0" err="1" smtClean="0"/>
              <a:t>Burger</a:t>
            </a:r>
            <a:r>
              <a:rPr lang="ru-RU" sz="2200" dirty="0" smtClean="0"/>
              <a:t> </a:t>
            </a:r>
            <a:r>
              <a:rPr lang="ru-RU" sz="2200" dirty="0" err="1" smtClean="0"/>
              <a:t>King</a:t>
            </a:r>
            <a:r>
              <a:rPr lang="ru-RU" sz="2200" dirty="0" smtClean="0"/>
              <a:t>, </a:t>
            </a:r>
            <a:r>
              <a:rPr lang="ru-RU" sz="2200" dirty="0" err="1" smtClean="0"/>
              <a:t>Subway</a:t>
            </a:r>
            <a:r>
              <a:rPr lang="ru-RU" sz="2200" dirty="0" smtClean="0"/>
              <a:t> и других международных компаний</a:t>
            </a:r>
          </a:p>
          <a:p>
            <a:r>
              <a:rPr lang="ru-RU" sz="2200" dirty="0" smtClean="0"/>
              <a:t>Экспортируют в основном во все европейские страны, включая страны Америки, Австралии и Ближнего Востока </a:t>
            </a:r>
            <a:endParaRPr lang="ru-RU" sz="2200" dirty="0"/>
          </a:p>
        </p:txBody>
      </p:sp>
      <p:pic>
        <p:nvPicPr>
          <p:cNvPr id="5" name="Рисунок 4" descr="р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929198"/>
            <a:ext cx="2891766" cy="1571612"/>
          </a:xfrm>
          <a:prstGeom prst="rect">
            <a:avLst/>
          </a:prstGeom>
        </p:spPr>
      </p:pic>
      <p:pic>
        <p:nvPicPr>
          <p:cNvPr id="6" name="Рисунок 5" descr="зав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605" y="4929198"/>
            <a:ext cx="2656123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589-11-01-18-10-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6189" y="1345391"/>
            <a:ext cx="2762269" cy="2071703"/>
          </a:xfrm>
        </p:spPr>
      </p:pic>
      <p:pic>
        <p:nvPicPr>
          <p:cNvPr id="5" name="Рисунок 4" descr="IMG_3588-11-01-18-10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40765" y="1345393"/>
            <a:ext cx="2762272" cy="2071703"/>
          </a:xfrm>
          <a:prstGeom prst="rect">
            <a:avLst/>
          </a:prstGeom>
        </p:spPr>
      </p:pic>
      <p:pic>
        <p:nvPicPr>
          <p:cNvPr id="6" name="Рисунок 5" descr="IMG_3587-11-01-18-10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6188" y="4202912"/>
            <a:ext cx="2762271" cy="2071703"/>
          </a:xfrm>
          <a:prstGeom prst="rect">
            <a:avLst/>
          </a:prstGeom>
        </p:spPr>
      </p:pic>
      <p:pic>
        <p:nvPicPr>
          <p:cNvPr id="8" name="Рисунок 7" descr="IMG_3585-11-01-18-10-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440765" y="4202913"/>
            <a:ext cx="2762272" cy="2071703"/>
          </a:xfrm>
          <a:prstGeom prst="rect">
            <a:avLst/>
          </a:prstGeom>
        </p:spPr>
      </p:pic>
      <p:pic>
        <p:nvPicPr>
          <p:cNvPr id="9" name="Рисунок 8" descr="h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1000108"/>
            <a:ext cx="3061549" cy="5630137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Host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Технические особенности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ECO INTERFACE 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286248" y="1571612"/>
            <a:ext cx="2714644" cy="1809762"/>
          </a:xfrm>
          <a:prstGeom prst="rect">
            <a:avLst/>
          </a:prstGeom>
        </p:spPr>
      </p:pic>
      <p:pic>
        <p:nvPicPr>
          <p:cNvPr id="5" name="Рисунок 4" descr="ECO T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596" y="1571612"/>
            <a:ext cx="3340832" cy="2227221"/>
          </a:xfrm>
          <a:prstGeom prst="rect">
            <a:avLst/>
          </a:prstGeom>
        </p:spPr>
      </p:pic>
      <p:pic>
        <p:nvPicPr>
          <p:cNvPr id="6" name="Рисунок 5" descr="ECO40-50 DOOR HIN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H="1">
            <a:off x="1023913" y="3619501"/>
            <a:ext cx="2095514" cy="3143272"/>
          </a:xfrm>
          <a:prstGeom prst="rect">
            <a:avLst/>
          </a:prstGeom>
        </p:spPr>
      </p:pic>
      <p:pic>
        <p:nvPicPr>
          <p:cNvPr id="7" name="Рисунок 6" descr="ECO50 ELECTR.DRAW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29058" y="3714752"/>
            <a:ext cx="3441055" cy="25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Технические особенности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4429156" cy="433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62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Посудомоечные машины</vt:lpstr>
      <vt:lpstr>Завод</vt:lpstr>
      <vt:lpstr>Host</vt:lpstr>
      <vt:lpstr>Технические особенности</vt:lpstr>
      <vt:lpstr>Технические особенности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Посудомоечные машины</dc:title>
  <dc:creator>User</dc:creator>
  <cp:lastModifiedBy>User</cp:lastModifiedBy>
  <cp:revision>6</cp:revision>
  <dcterms:created xsi:type="dcterms:W3CDTF">2018-01-12T06:36:08Z</dcterms:created>
  <dcterms:modified xsi:type="dcterms:W3CDTF">2018-06-21T07:16:05Z</dcterms:modified>
</cp:coreProperties>
</file>